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9" r:id="rId3"/>
    <p:sldId id="261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3" d="100"/>
          <a:sy n="83" d="100"/>
        </p:scale>
        <p:origin x="-658" y="-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3D0D-A7CD-4F54-B633-23B74F3ED490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85E4-E280-4105-AE6F-B10050FB2F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100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3D0D-A7CD-4F54-B633-23B74F3ED490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85E4-E280-4105-AE6F-B10050FB2F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067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3D0D-A7CD-4F54-B633-23B74F3ED490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85E4-E280-4105-AE6F-B10050FB2F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145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3D0D-A7CD-4F54-B633-23B74F3ED490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85E4-E280-4105-AE6F-B10050FB2F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879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3D0D-A7CD-4F54-B633-23B74F3ED490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85E4-E280-4105-AE6F-B10050FB2F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51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3D0D-A7CD-4F54-B633-23B74F3ED490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85E4-E280-4105-AE6F-B10050FB2F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810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3D0D-A7CD-4F54-B633-23B74F3ED490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85E4-E280-4105-AE6F-B10050FB2F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61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3D0D-A7CD-4F54-B633-23B74F3ED490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85E4-E280-4105-AE6F-B10050FB2F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039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3D0D-A7CD-4F54-B633-23B74F3ED490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85E4-E280-4105-AE6F-B10050FB2F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235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3D0D-A7CD-4F54-B633-23B74F3ED490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85E4-E280-4105-AE6F-B10050FB2F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212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3D0D-A7CD-4F54-B633-23B74F3ED490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785E4-E280-4105-AE6F-B10050FB2F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364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93D0D-A7CD-4F54-B633-23B74F3ED490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785E4-E280-4105-AE6F-B10050FB2F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105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737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0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"/>
            <a:ext cx="15193123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901" y="1711881"/>
            <a:ext cx="9726382" cy="511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25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0640" y="0"/>
            <a:ext cx="18570103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407" y="1304150"/>
            <a:ext cx="9621593" cy="55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2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5841" y="-110961"/>
            <a:ext cx="18770917" cy="69689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653" y="1252148"/>
            <a:ext cx="9593014" cy="557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5240"/>
            <a:ext cx="15010327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600" y="1280160"/>
            <a:ext cx="958140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09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54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885" y="1676400"/>
            <a:ext cx="9320116" cy="526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0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6027903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881" y="1751887"/>
            <a:ext cx="9631119" cy="510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34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0</Words>
  <Application>Microsoft Office PowerPoint</Application>
  <PresentationFormat>Произвольный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PROF</dc:creator>
  <cp:lastModifiedBy>Докладчик</cp:lastModifiedBy>
  <cp:revision>22</cp:revision>
  <dcterms:created xsi:type="dcterms:W3CDTF">2025-09-15T07:44:58Z</dcterms:created>
  <dcterms:modified xsi:type="dcterms:W3CDTF">2025-09-24T06:41:20Z</dcterms:modified>
</cp:coreProperties>
</file>