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92" r:id="rId5"/>
    <p:sldId id="276" r:id="rId6"/>
    <p:sldId id="299" r:id="rId7"/>
    <p:sldId id="300" r:id="rId8"/>
    <p:sldId id="301" r:id="rId9"/>
    <p:sldId id="275" r:id="rId10"/>
    <p:sldId id="303" r:id="rId11"/>
    <p:sldId id="302" r:id="rId12"/>
    <p:sldId id="293" r:id="rId13"/>
    <p:sldId id="298" r:id="rId14"/>
    <p:sldId id="288" r:id="rId15"/>
    <p:sldId id="28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77" userDrawn="1">
          <p15:clr>
            <a:srgbClr val="A4A3A4"/>
          </p15:clr>
        </p15:guide>
        <p15:guide id="2" pos="2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678D"/>
    <a:srgbClr val="263E5A"/>
    <a:srgbClr val="D84400"/>
    <a:srgbClr val="98432A"/>
    <a:srgbClr val="113C0F"/>
    <a:srgbClr val="446992"/>
    <a:srgbClr val="AEC2D8"/>
    <a:srgbClr val="D6E0EB"/>
    <a:srgbClr val="728DAB"/>
    <a:srgbClr val="C95B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8336" autoAdjust="0"/>
  </p:normalViewPr>
  <p:slideViewPr>
    <p:cSldViewPr snapToGrid="0" showGuides="1">
      <p:cViewPr>
        <p:scale>
          <a:sx n="67" d="100"/>
          <a:sy n="67" d="100"/>
        </p:scale>
        <p:origin x="-568" y="-48"/>
      </p:cViewPr>
      <p:guideLst>
        <p:guide orient="horz" pos="1577"/>
        <p:guide pos="233"/>
      </p:guideLst>
    </p:cSldViewPr>
  </p:slideViewPr>
  <p:outlineViewPr>
    <p:cViewPr>
      <p:scale>
        <a:sx n="33" d="100"/>
        <a:sy n="33" d="100"/>
      </p:scale>
      <p:origin x="0" y="-16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4496"/>
    </p:cViewPr>
  </p:sorterViewPr>
  <p:notesViewPr>
    <p:cSldViewPr snapToGrid="0">
      <p:cViewPr varScale="1">
        <p:scale>
          <a:sx n="58" d="100"/>
          <a:sy n="58" d="100"/>
        </p:scale>
        <p:origin x="249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D26A2A-0A96-0647-84E5-C82F2EFD9474}" type="datetimeFigureOut">
              <a:rPr lang="en-US" smtClean="0"/>
              <a:t>10/5/2025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8DC1D1-B6C2-C644-8BF1-C34DBFFE1C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596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ader Placeholder 7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9" name="Slide Image Placeholder 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61DD8-56E8-44DB-8D68-9188DEA50502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12" name="Notes Placeholder 11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4C781-2765-427A-A960-385CE0D0CA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855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2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6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9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10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11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017105BD-6D6F-49DB-9DE4-D4A6452D7E5F}" type="slidenum">
              <a:rPr lang="en-US" altLang="zh-CN" noProof="0" smtClean="0"/>
              <a:t>12</a:t>
            </a:fld>
            <a:endParaRPr lang="en-US" altLang="zh-CN" noProof="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84764" y="1986926"/>
            <a:ext cx="5257793" cy="2057441"/>
          </a:xfrm>
        </p:spPr>
        <p:txBody>
          <a:bodyPr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cxnSp>
        <p:nvCxnSpPr>
          <p:cNvPr id="24" name="Straight Connector 2"/>
          <p:cNvCxnSpPr/>
          <p:nvPr userDrawn="1"/>
        </p:nvCxnSpPr>
        <p:spPr>
          <a:xfrm>
            <a:off x="1509005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Content placeholder 47" descr="Click icon to add picture"/>
          <p:cNvSpPr>
            <a:spLocks noGrp="1"/>
          </p:cNvSpPr>
          <p:nvPr>
            <p:ph type="body" sz="quarter" idx="28" hasCustomPrompt="1"/>
          </p:nvPr>
        </p:nvSpPr>
        <p:spPr>
          <a:xfrm>
            <a:off x="1601366" y="4172084"/>
            <a:ext cx="1570612" cy="7602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/>
              <a:t>Click to edit Master title style </a:t>
            </a:r>
          </a:p>
        </p:txBody>
      </p:sp>
      <p:sp>
        <p:nvSpPr>
          <p:cNvPr id="47" name="Content placeholder 47"/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noProof="0" dirty="0"/>
              <a:t>Click icon to add picture≈≈</a:t>
            </a:r>
          </a:p>
        </p:txBody>
      </p:sp>
      <p:sp>
        <p:nvSpPr>
          <p:cNvPr id="9" name="Freeform: Shape 11"/>
          <p:cNvSpPr/>
          <p:nvPr userDrawn="1"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512572" y="3435545"/>
            <a:ext cx="4253399" cy="1740114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4"/>
          <p:cNvSpPr/>
          <p:nvPr userDrawn="1"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3" name="Freeform: Shape 12"/>
          <p:cNvSpPr/>
          <p:nvPr userDrawn="1"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4" name="Freeform: Shape 13"/>
          <p:cNvSpPr/>
          <p:nvPr userDrawn="1"/>
        </p:nvSpPr>
        <p:spPr>
          <a:xfrm>
            <a:off x="7328126" y="231031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5" name="Freeform: Shape 14"/>
          <p:cNvSpPr/>
          <p:nvPr userDrawn="1"/>
        </p:nvSpPr>
        <p:spPr>
          <a:xfrm>
            <a:off x="8375472" y="4095335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/>
          <p:cNvSpPr/>
          <p:nvPr userDrawn="1"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4" name="Content placeholder 47" descr="Click icon to add picture"/>
          <p:cNvSpPr>
            <a:spLocks noGrp="1"/>
          </p:cNvSpPr>
          <p:nvPr>
            <p:ph type="body" sz="quarter" idx="28" hasCustomPrompt="1"/>
          </p:nvPr>
        </p:nvSpPr>
        <p:spPr>
          <a:xfrm>
            <a:off x="6274027" y="1076241"/>
            <a:ext cx="1913128" cy="105472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26" name="Content placeholder 47" descr="Click icon to add picture"/>
          <p:cNvSpPr>
            <a:spLocks noGrp="1"/>
          </p:cNvSpPr>
          <p:nvPr>
            <p:ph type="body" sz="quarter" idx="29" hasCustomPrompt="1"/>
          </p:nvPr>
        </p:nvSpPr>
        <p:spPr>
          <a:xfrm>
            <a:off x="8375472" y="1076241"/>
            <a:ext cx="1904890" cy="1054728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</a:t>
            </a:r>
            <a:r>
              <a:rPr lang="zh-CN" altLang="en-US" dirty="0"/>
              <a:t> </a:t>
            </a:r>
            <a:r>
              <a:rPr lang="en-US" altLang="zh-CN" dirty="0"/>
              <a:t>Master title style </a:t>
            </a:r>
          </a:p>
        </p:txBody>
      </p:sp>
      <p:sp>
        <p:nvSpPr>
          <p:cNvPr id="33" name="Content placeholder 47" descr="Click icon to add picture"/>
          <p:cNvSpPr>
            <a:spLocks noGrp="1"/>
          </p:cNvSpPr>
          <p:nvPr>
            <p:ph type="body" sz="quarter" idx="30" hasCustomPrompt="1"/>
          </p:nvPr>
        </p:nvSpPr>
        <p:spPr>
          <a:xfrm>
            <a:off x="7321949" y="2844725"/>
            <a:ext cx="1914694" cy="108919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 descr="Click icon to add picture"/>
          <p:cNvSpPr>
            <a:spLocks noGrp="1"/>
          </p:cNvSpPr>
          <p:nvPr>
            <p:ph type="body" sz="quarter" idx="31" hasCustomPrompt="1"/>
          </p:nvPr>
        </p:nvSpPr>
        <p:spPr>
          <a:xfrm>
            <a:off x="9409651" y="2826795"/>
            <a:ext cx="1913128" cy="11071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5" name="Content placeholder 47" descr="Click icon to add picture"/>
          <p:cNvSpPr>
            <a:spLocks noGrp="1"/>
          </p:cNvSpPr>
          <p:nvPr>
            <p:ph type="body" sz="quarter" idx="32" hasCustomPrompt="1"/>
          </p:nvPr>
        </p:nvSpPr>
        <p:spPr>
          <a:xfrm>
            <a:off x="8367234" y="4631270"/>
            <a:ext cx="1913128" cy="10756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0" i="0">
                <a:solidFill>
                  <a:schemeClr val="accent6"/>
                </a:solidFill>
                <a:latin typeface="Abadi" panose="020B0604020104020204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" name="Freeform: Shape 6"/>
          <p:cNvSpPr/>
          <p:nvPr userDrawn="1"/>
        </p:nvSpPr>
        <p:spPr>
          <a:xfrm>
            <a:off x="630971" y="606175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/>
          <p:cNvSpPr/>
          <p:nvPr userDrawn="1"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/>
          <p:cNvSpPr/>
          <p:nvPr userDrawn="1"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 29"/>
          <p:cNvSpPr/>
          <p:nvPr userDrawn="1"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Freeform: Shape 10"/>
          <p:cNvSpPr/>
          <p:nvPr userDrawn="1"/>
        </p:nvSpPr>
        <p:spPr>
          <a:xfrm>
            <a:off x="5252937" y="2290859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: Shape 11"/>
          <p:cNvSpPr/>
          <p:nvPr userDrawn="1"/>
        </p:nvSpPr>
        <p:spPr>
          <a:xfrm>
            <a:off x="6310033" y="405642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3"/>
          </p:nvPr>
        </p:nvSpPr>
        <p:spPr>
          <a:xfrm>
            <a:off x="484632" y="6217920"/>
            <a:ext cx="41148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4"/>
          </p:nvPr>
        </p:nvSpPr>
        <p:spPr>
          <a:xfrm>
            <a:off x="11194169" y="6217920"/>
            <a:ext cx="458592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09574" y="2096892"/>
            <a:ext cx="5117162" cy="1325563"/>
          </a:xfr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509574" y="3435546"/>
            <a:ext cx="4260180" cy="129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51"/>
          </p:nvPr>
        </p:nvSpPr>
        <p:spPr>
          <a:xfrm>
            <a:off x="5745001" y="0"/>
            <a:ext cx="6446999" cy="6858000"/>
          </a:xfrm>
          <a:custGeom>
            <a:avLst/>
            <a:gdLst>
              <a:gd name="connsiteX0" fmla="*/ 2550369 w 6483642"/>
              <a:gd name="connsiteY0" fmla="*/ 0 h 6858000"/>
              <a:gd name="connsiteX1" fmla="*/ 4338592 w 6483642"/>
              <a:gd name="connsiteY1" fmla="*/ 0 h 6858000"/>
              <a:gd name="connsiteX2" fmla="*/ 6483642 w 6483642"/>
              <a:gd name="connsiteY2" fmla="*/ 1338386 h 6858000"/>
              <a:gd name="connsiteX3" fmla="*/ 6483642 w 6483642"/>
              <a:gd name="connsiteY3" fmla="*/ 5624376 h 6858000"/>
              <a:gd name="connsiteX4" fmla="*/ 4378767 w 6483642"/>
              <a:gd name="connsiteY4" fmla="*/ 6858000 h 6858000"/>
              <a:gd name="connsiteX5" fmla="*/ 2590564 w 6483642"/>
              <a:gd name="connsiteY5" fmla="*/ 6858000 h 6858000"/>
              <a:gd name="connsiteX6" fmla="*/ 133 w 6483642"/>
              <a:gd name="connsiteY6" fmla="*/ 5332429 h 6858000"/>
              <a:gd name="connsiteX7" fmla="*/ 20164 w 6483642"/>
              <a:gd name="connsiteY7" fmla="*/ 1404433 h 6858000"/>
              <a:gd name="connsiteX0-1" fmla="*/ 2530205 w 6463478"/>
              <a:gd name="connsiteY0-2" fmla="*/ 0 h 6858000"/>
              <a:gd name="connsiteX1-3" fmla="*/ 4318428 w 6463478"/>
              <a:gd name="connsiteY1-4" fmla="*/ 0 h 6858000"/>
              <a:gd name="connsiteX2-5" fmla="*/ 6463478 w 6463478"/>
              <a:gd name="connsiteY2-6" fmla="*/ 1338386 h 6858000"/>
              <a:gd name="connsiteX3-7" fmla="*/ 6463478 w 6463478"/>
              <a:gd name="connsiteY3-8" fmla="*/ 5624376 h 6858000"/>
              <a:gd name="connsiteX4-9" fmla="*/ 4358603 w 6463478"/>
              <a:gd name="connsiteY4-10" fmla="*/ 6858000 h 6858000"/>
              <a:gd name="connsiteX5-11" fmla="*/ 2570400 w 6463478"/>
              <a:gd name="connsiteY5-12" fmla="*/ 6858000 h 6858000"/>
              <a:gd name="connsiteX6-13" fmla="*/ 17140 w 6463478"/>
              <a:gd name="connsiteY6-14" fmla="*/ 5339864 h 6858000"/>
              <a:gd name="connsiteX7-15" fmla="*/ 0 w 6463478"/>
              <a:gd name="connsiteY7-16" fmla="*/ 1404433 h 6858000"/>
              <a:gd name="connsiteX8" fmla="*/ 2530205 w 6463478"/>
              <a:gd name="connsiteY8" fmla="*/ 0 h 6858000"/>
              <a:gd name="connsiteX0-17" fmla="*/ 2513726 w 6446999"/>
              <a:gd name="connsiteY0-18" fmla="*/ 0 h 6858000"/>
              <a:gd name="connsiteX1-19" fmla="*/ 4301949 w 6446999"/>
              <a:gd name="connsiteY1-20" fmla="*/ 0 h 6858000"/>
              <a:gd name="connsiteX2-21" fmla="*/ 6446999 w 6446999"/>
              <a:gd name="connsiteY2-22" fmla="*/ 1338386 h 6858000"/>
              <a:gd name="connsiteX3-23" fmla="*/ 6446999 w 6446999"/>
              <a:gd name="connsiteY3-24" fmla="*/ 5624376 h 6858000"/>
              <a:gd name="connsiteX4-25" fmla="*/ 4342124 w 6446999"/>
              <a:gd name="connsiteY4-26" fmla="*/ 6858000 h 6858000"/>
              <a:gd name="connsiteX5-27" fmla="*/ 2553921 w 6446999"/>
              <a:gd name="connsiteY5-28" fmla="*/ 6858000 h 6858000"/>
              <a:gd name="connsiteX6-29" fmla="*/ 661 w 6446999"/>
              <a:gd name="connsiteY6-30" fmla="*/ 5339864 h 6858000"/>
              <a:gd name="connsiteX7-31" fmla="*/ 299 w 6446999"/>
              <a:gd name="connsiteY7-32" fmla="*/ 1396044 h 6858000"/>
              <a:gd name="connsiteX8-33" fmla="*/ 2513726 w 6446999"/>
              <a:gd name="connsiteY8-34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lnTo>
                  <a:pt x="2513726" y="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lang="en-US" dirty="0">
                <a:solidFill>
                  <a:schemeClr val="accent6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5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3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"/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Hexagon 17"/>
          <p:cNvSpPr/>
          <p:nvPr userDrawn="1"/>
        </p:nvSpPr>
        <p:spPr>
          <a:xfrm rot="5400000">
            <a:off x="1308232" y="2004972"/>
            <a:ext cx="3593592" cy="2880360"/>
          </a:xfrm>
          <a:prstGeom prst="hexagon">
            <a:avLst>
              <a:gd name="adj" fmla="val 31211"/>
              <a:gd name="vf" fmla="val 11547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Text 47" descr="Click icon to add picture"/>
          <p:cNvSpPr>
            <a:spLocks noGrp="1"/>
          </p:cNvSpPr>
          <p:nvPr>
            <p:ph type="body" sz="quarter" idx="28" hasCustomPrompt="1"/>
          </p:nvPr>
        </p:nvSpPr>
        <p:spPr>
          <a:xfrm>
            <a:off x="2319235" y="2911781"/>
            <a:ext cx="1570612" cy="107082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3000"/>
              </a:lnSpc>
              <a:buNone/>
              <a:defRPr sz="1800" b="1" cap="all" baseline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47"/>
          </p:nvPr>
        </p:nvSpPr>
        <p:spPr>
          <a:xfrm>
            <a:off x="581710" y="555648"/>
            <a:ext cx="5045662" cy="5783096"/>
          </a:xfrm>
          <a:custGeom>
            <a:avLst/>
            <a:gdLst>
              <a:gd name="connsiteX0" fmla="*/ 2523318 w 5045662"/>
              <a:gd name="connsiteY0" fmla="*/ 1092708 h 5783096"/>
              <a:gd name="connsiteX1" fmla="*/ 1083139 w 5045662"/>
              <a:gd name="connsiteY1" fmla="*/ 1991697 h 5783096"/>
              <a:gd name="connsiteX2" fmla="*/ 1083139 w 5045662"/>
              <a:gd name="connsiteY2" fmla="*/ 3787311 h 5783096"/>
              <a:gd name="connsiteX3" fmla="*/ 2523318 w 5045662"/>
              <a:gd name="connsiteY3" fmla="*/ 4686300 h 5783096"/>
              <a:gd name="connsiteX4" fmla="*/ 3963497 w 5045662"/>
              <a:gd name="connsiteY4" fmla="*/ 3787311 h 5783096"/>
              <a:gd name="connsiteX5" fmla="*/ 3963497 w 5045662"/>
              <a:gd name="connsiteY5" fmla="*/ 1991697 h 5783096"/>
              <a:gd name="connsiteX6" fmla="*/ 2470122 w 5045662"/>
              <a:gd name="connsiteY6" fmla="*/ 0 h 5783096"/>
              <a:gd name="connsiteX7" fmla="*/ 5037208 w 5045662"/>
              <a:gd name="connsiteY7" fmla="*/ 1458369 h 5783096"/>
              <a:gd name="connsiteX8" fmla="*/ 5045662 w 5045662"/>
              <a:gd name="connsiteY8" fmla="*/ 4339769 h 5783096"/>
              <a:gd name="connsiteX9" fmla="*/ 2561576 w 5045662"/>
              <a:gd name="connsiteY9" fmla="*/ 5783096 h 5783096"/>
              <a:gd name="connsiteX10" fmla="*/ 24164 w 5045662"/>
              <a:gd name="connsiteY10" fmla="*/ 4354881 h 5783096"/>
              <a:gd name="connsiteX11" fmla="*/ 0 w 5045662"/>
              <a:gd name="connsiteY11" fmla="*/ 1453765 h 5783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045662" h="5783096">
                <a:moveTo>
                  <a:pt x="2523318" y="1092708"/>
                </a:moveTo>
                <a:lnTo>
                  <a:pt x="1083139" y="1991697"/>
                </a:lnTo>
                <a:lnTo>
                  <a:pt x="1083139" y="3787311"/>
                </a:lnTo>
                <a:lnTo>
                  <a:pt x="2523318" y="4686300"/>
                </a:lnTo>
                <a:lnTo>
                  <a:pt x="3963497" y="3787311"/>
                </a:lnTo>
                <a:lnTo>
                  <a:pt x="3963497" y="1991697"/>
                </a:lnTo>
                <a:close/>
                <a:moveTo>
                  <a:pt x="2470122" y="0"/>
                </a:moveTo>
                <a:lnTo>
                  <a:pt x="5037208" y="1458369"/>
                </a:lnTo>
                <a:cubicBezTo>
                  <a:pt x="5040026" y="2418836"/>
                  <a:pt x="5042844" y="3379302"/>
                  <a:pt x="5045662" y="4339769"/>
                </a:cubicBezTo>
                <a:lnTo>
                  <a:pt x="2561576" y="5783096"/>
                </a:lnTo>
                <a:lnTo>
                  <a:pt x="24164" y="4354881"/>
                </a:lnTo>
                <a:lnTo>
                  <a:pt x="0" y="1453765"/>
                </a:lnTo>
                <a:close/>
              </a:path>
            </a:pathLst>
          </a:custGeom>
        </p:spPr>
        <p:txBody>
          <a:bodyPr wrap="square" tIns="457200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7829" y="507076"/>
            <a:ext cx="10515600" cy="1115434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47"/>
          <p:cNvSpPr>
            <a:spLocks noGrp="1"/>
          </p:cNvSpPr>
          <p:nvPr>
            <p:ph type="chart" sz="quarter" idx="27" hasCustomPrompt="1"/>
          </p:nvPr>
        </p:nvSpPr>
        <p:spPr>
          <a:xfrm>
            <a:off x="587829" y="1622510"/>
            <a:ext cx="10889796" cy="415575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4"/>
          <p:cNvSpPr>
            <a:spLocks noGrp="1"/>
          </p:cNvSpPr>
          <p:nvPr>
            <p:ph type="title"/>
          </p:nvPr>
        </p:nvSpPr>
        <p:spPr>
          <a:xfrm>
            <a:off x="581709" y="721538"/>
            <a:ext cx="10889796" cy="1418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able placeholder"/>
          <p:cNvSpPr>
            <a:spLocks noGrp="1"/>
          </p:cNvSpPr>
          <p:nvPr>
            <p:ph type="tbl" sz="quarter" idx="27" hasCustomPrompt="1"/>
          </p:nvPr>
        </p:nvSpPr>
        <p:spPr>
          <a:xfrm>
            <a:off x="581709" y="1614198"/>
            <a:ext cx="10889796" cy="431785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 dirty="0"/>
              <a:t>Click to edit master text style</a:t>
            </a:r>
            <a:endParaRPr lang="zh-CN" altLang="en-US"/>
          </a:p>
        </p:txBody>
      </p:sp>
      <p:sp>
        <p:nvSpPr>
          <p:cNvPr id="9" name="Freeform: Shape 5"/>
          <p:cNvSpPr/>
          <p:nvPr userDrawn="1"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Freeform 11"/>
          <p:cNvSpPr/>
          <p:nvPr userDrawn="1"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3" name="Freeform: Shape 11"/>
          <p:cNvSpPr/>
          <p:nvPr userDrawn="1"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28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2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99079" y="1856195"/>
            <a:ext cx="4518122" cy="1688906"/>
          </a:xfrm>
        </p:spPr>
        <p:txBody>
          <a:bodyPr anchor="b">
            <a:noAutofit/>
          </a:bodyPr>
          <a:lstStyle>
            <a:lvl1pPr>
              <a:defRPr sz="2700">
                <a:latin typeface="+mn-lt"/>
              </a:defRPr>
            </a:lvl1pPr>
          </a:lstStyle>
          <a:p>
            <a:r>
              <a:rPr lang="en-US" dirty="0"/>
              <a:t>Click to edit </a:t>
            </a:r>
            <a:r>
              <a:rPr lang="en-US" altLang="zh-CN" dirty="0"/>
              <a:t>Text</a:t>
            </a:r>
            <a:r>
              <a:rPr lang="zh-CN" altLang="en-US" dirty="0"/>
              <a:t> </a:t>
            </a:r>
            <a:r>
              <a:rPr lang="en-US" dirty="0"/>
              <a:t>style</a:t>
            </a:r>
          </a:p>
        </p:txBody>
      </p:sp>
      <p:sp>
        <p:nvSpPr>
          <p:cNvPr id="11" name="subtitle 47"/>
          <p:cNvSpPr>
            <a:spLocks noGrp="1"/>
          </p:cNvSpPr>
          <p:nvPr>
            <p:ph type="body" sz="quarter" idx="29" hasCustomPrompt="1"/>
          </p:nvPr>
        </p:nvSpPr>
        <p:spPr>
          <a:xfrm>
            <a:off x="6095999" y="3695015"/>
            <a:ext cx="4672693" cy="168890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4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4" name="Freeform: Shape 5"/>
          <p:cNvSpPr/>
          <p:nvPr userDrawn="1"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: Shape 6"/>
          <p:cNvSpPr/>
          <p:nvPr userDrawn="1"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6" name="Freeform: Shape 7"/>
          <p:cNvSpPr/>
          <p:nvPr userDrawn="1"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" name="Freeform: Shape 11"/>
          <p:cNvSpPr/>
          <p:nvPr userDrawn="1"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0"/>
          </p:nvPr>
        </p:nvSpPr>
        <p:spPr/>
        <p:txBody>
          <a:bodyPr>
            <a:noAutofit/>
          </a:bodyPr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31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0" name="Content placeholder 47"/>
          <p:cNvSpPr>
            <a:spLocks noGrp="1"/>
          </p:cNvSpPr>
          <p:nvPr>
            <p:ph type="pic" sz="quarter" idx="48"/>
          </p:nvPr>
        </p:nvSpPr>
        <p:spPr>
          <a:xfrm>
            <a:off x="1114798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52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1214003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3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1214003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/>
          <p:cNvSpPr>
            <a:spLocks noGrp="1"/>
          </p:cNvSpPr>
          <p:nvPr>
            <p:ph type="pic" sz="quarter" idx="49"/>
          </p:nvPr>
        </p:nvSpPr>
        <p:spPr>
          <a:xfrm>
            <a:off x="3623536" y="1840730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1" name="Content placeholder 47" descr="Click icon to add picture"/>
          <p:cNvSpPr>
            <a:spLocks noGrp="1"/>
          </p:cNvSpPr>
          <p:nvPr>
            <p:ph type="body" sz="quarter" idx="54" hasCustomPrompt="1"/>
          </p:nvPr>
        </p:nvSpPr>
        <p:spPr>
          <a:xfrm>
            <a:off x="37204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Content placeholder 47"/>
          <p:cNvSpPr>
            <a:spLocks noGrp="1"/>
          </p:cNvSpPr>
          <p:nvPr>
            <p:ph type="body" sz="quarter" idx="55" hasCustomPrompt="1"/>
          </p:nvPr>
        </p:nvSpPr>
        <p:spPr>
          <a:xfrm>
            <a:off x="37204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/>
          <p:cNvSpPr>
            <a:spLocks noGrp="1"/>
          </p:cNvSpPr>
          <p:nvPr>
            <p:ph type="pic" sz="quarter" idx="50"/>
          </p:nvPr>
        </p:nvSpPr>
        <p:spPr>
          <a:xfrm>
            <a:off x="6113401" y="2560353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19" name="Content placeholder 47" descr="Click icon to add picture"/>
          <p:cNvSpPr>
            <a:spLocks noGrp="1"/>
          </p:cNvSpPr>
          <p:nvPr>
            <p:ph type="body" sz="quarter" idx="52" hasCustomPrompt="1"/>
          </p:nvPr>
        </p:nvSpPr>
        <p:spPr>
          <a:xfrm>
            <a:off x="6218710" y="476428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/>
          <p:cNvSpPr>
            <a:spLocks noGrp="1"/>
          </p:cNvSpPr>
          <p:nvPr>
            <p:ph type="body" sz="quarter" idx="53" hasCustomPrompt="1"/>
          </p:nvPr>
        </p:nvSpPr>
        <p:spPr>
          <a:xfrm>
            <a:off x="6218710" y="5295180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/>
          <p:cNvSpPr>
            <a:spLocks noGrp="1"/>
          </p:cNvSpPr>
          <p:nvPr>
            <p:ph type="pic" sz="quarter" idx="51"/>
          </p:nvPr>
        </p:nvSpPr>
        <p:spPr>
          <a:xfrm>
            <a:off x="8500328" y="1836331"/>
            <a:ext cx="2368061" cy="2102177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5" name="Content placeholder 47" descr="Click icon to add picture"/>
          <p:cNvSpPr>
            <a:spLocks noGrp="1"/>
          </p:cNvSpPr>
          <p:nvPr>
            <p:ph type="body" sz="quarter" idx="56" hasCustomPrompt="1"/>
          </p:nvPr>
        </p:nvSpPr>
        <p:spPr>
          <a:xfrm>
            <a:off x="8635340" y="4045832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/>
          <p:cNvSpPr>
            <a:spLocks noGrp="1"/>
          </p:cNvSpPr>
          <p:nvPr>
            <p:ph type="body" sz="quarter" idx="57" hasCustomPrompt="1"/>
          </p:nvPr>
        </p:nvSpPr>
        <p:spPr>
          <a:xfrm>
            <a:off x="8635340" y="4576723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58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5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Team Me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9574" y="2367293"/>
            <a:ext cx="3909993" cy="3629708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Content placeholder 47"/>
          <p:cNvSpPr>
            <a:spLocks noGrp="1"/>
          </p:cNvSpPr>
          <p:nvPr>
            <p:ph type="pic" sz="quarter" idx="48"/>
          </p:nvPr>
        </p:nvSpPr>
        <p:spPr>
          <a:xfrm>
            <a:off x="426979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39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5520210" y="522515"/>
            <a:ext cx="2289842" cy="62655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5520211" y="1165881"/>
            <a:ext cx="2289842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56" name="Content placeholder 47"/>
          <p:cNvSpPr>
            <a:spLocks noGrp="1"/>
          </p:cNvSpPr>
          <p:nvPr>
            <p:ph type="pic" sz="quarter" idx="72"/>
          </p:nvPr>
        </p:nvSpPr>
        <p:spPr>
          <a:xfrm>
            <a:off x="8059916" y="436455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1" name="Content placeholder 47" descr="Click icon to add picture"/>
          <p:cNvSpPr>
            <a:spLocks noGrp="1"/>
          </p:cNvSpPr>
          <p:nvPr>
            <p:ph type="body" sz="quarter" idx="55" hasCustomPrompt="1"/>
          </p:nvPr>
        </p:nvSpPr>
        <p:spPr>
          <a:xfrm>
            <a:off x="9309889" y="642667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2" name="Content placeholder 47"/>
          <p:cNvSpPr>
            <a:spLocks noGrp="1"/>
          </p:cNvSpPr>
          <p:nvPr>
            <p:ph type="body" sz="quarter" idx="56" hasCustomPrompt="1"/>
          </p:nvPr>
        </p:nvSpPr>
        <p:spPr>
          <a:xfrm>
            <a:off x="9309891" y="1165881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8" name="Content placeholder 47"/>
          <p:cNvSpPr>
            <a:spLocks noGrp="1"/>
          </p:cNvSpPr>
          <p:nvPr>
            <p:ph type="pic" sz="quarter" idx="69"/>
          </p:nvPr>
        </p:nvSpPr>
        <p:spPr>
          <a:xfrm>
            <a:off x="426979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3" name="Content placeholder 47" descr="Click icon to add picture"/>
          <p:cNvSpPr>
            <a:spLocks noGrp="1"/>
          </p:cNvSpPr>
          <p:nvPr>
            <p:ph type="body" sz="quarter" idx="57" hasCustomPrompt="1"/>
          </p:nvPr>
        </p:nvSpPr>
        <p:spPr>
          <a:xfrm>
            <a:off x="5520210" y="2105171"/>
            <a:ext cx="2193021" cy="61741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4" name="Content placeholder 47"/>
          <p:cNvSpPr>
            <a:spLocks noGrp="1"/>
          </p:cNvSpPr>
          <p:nvPr>
            <p:ph type="body" sz="quarter" idx="58" hasCustomPrompt="1"/>
          </p:nvPr>
        </p:nvSpPr>
        <p:spPr>
          <a:xfrm>
            <a:off x="5520212" y="2739721"/>
            <a:ext cx="2193021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1" name="Content placeholder 47"/>
          <p:cNvSpPr>
            <a:spLocks noGrp="1"/>
          </p:cNvSpPr>
          <p:nvPr>
            <p:ph type="pic" sz="quarter" idx="73"/>
          </p:nvPr>
        </p:nvSpPr>
        <p:spPr>
          <a:xfrm>
            <a:off x="8059916" y="2004222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 dirty="0"/>
          </a:p>
        </p:txBody>
      </p:sp>
      <p:sp>
        <p:nvSpPr>
          <p:cNvPr id="45" name="Content placeholder 47" descr="Click icon to add picture"/>
          <p:cNvSpPr>
            <a:spLocks noGrp="1"/>
          </p:cNvSpPr>
          <p:nvPr>
            <p:ph type="body" sz="quarter" idx="59" hasCustomPrompt="1"/>
          </p:nvPr>
        </p:nvSpPr>
        <p:spPr>
          <a:xfrm>
            <a:off x="9309890" y="2032203"/>
            <a:ext cx="2098039" cy="701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6" name="Content placeholder 47"/>
          <p:cNvSpPr>
            <a:spLocks noGrp="1"/>
          </p:cNvSpPr>
          <p:nvPr>
            <p:ph type="body" sz="quarter" idx="60" hasCustomPrompt="1"/>
          </p:nvPr>
        </p:nvSpPr>
        <p:spPr>
          <a:xfrm>
            <a:off x="9309890" y="274640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9" name="Content placeholder 47"/>
          <p:cNvSpPr>
            <a:spLocks noGrp="1"/>
          </p:cNvSpPr>
          <p:nvPr>
            <p:ph type="pic" sz="quarter" idx="70"/>
          </p:nvPr>
        </p:nvSpPr>
        <p:spPr>
          <a:xfrm>
            <a:off x="426979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7" name="Content placeholder 47" descr="Click icon to add picture"/>
          <p:cNvSpPr>
            <a:spLocks noGrp="1"/>
          </p:cNvSpPr>
          <p:nvPr>
            <p:ph type="body" sz="quarter" idx="61" hasCustomPrompt="1"/>
          </p:nvPr>
        </p:nvSpPr>
        <p:spPr>
          <a:xfrm>
            <a:off x="5520210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0" name="Content placeholder 47"/>
          <p:cNvSpPr>
            <a:spLocks noGrp="1"/>
          </p:cNvSpPr>
          <p:nvPr>
            <p:ph type="body" sz="quarter" idx="62" hasCustomPrompt="1"/>
          </p:nvPr>
        </p:nvSpPr>
        <p:spPr>
          <a:xfrm>
            <a:off x="552021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2" name="Content placeholder 47"/>
          <p:cNvSpPr>
            <a:spLocks noGrp="1"/>
          </p:cNvSpPr>
          <p:nvPr>
            <p:ph type="pic" sz="quarter" idx="74"/>
          </p:nvPr>
        </p:nvSpPr>
        <p:spPr>
          <a:xfrm>
            <a:off x="8059916" y="3571991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1" name="Content placeholder 47" descr="Click icon to add picture"/>
          <p:cNvSpPr>
            <a:spLocks noGrp="1"/>
          </p:cNvSpPr>
          <p:nvPr>
            <p:ph type="body" sz="quarter" idx="63" hasCustomPrompt="1"/>
          </p:nvPr>
        </p:nvSpPr>
        <p:spPr>
          <a:xfrm>
            <a:off x="9309889" y="3775516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2" name="Content placeholder 47"/>
          <p:cNvSpPr>
            <a:spLocks noGrp="1"/>
          </p:cNvSpPr>
          <p:nvPr>
            <p:ph type="body" sz="quarter" idx="64" hasCustomPrompt="1"/>
          </p:nvPr>
        </p:nvSpPr>
        <p:spPr>
          <a:xfrm>
            <a:off x="9309891" y="4312077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5" name="Content placeholder 47"/>
          <p:cNvSpPr>
            <a:spLocks noGrp="1"/>
          </p:cNvSpPr>
          <p:nvPr>
            <p:ph type="pic" sz="quarter" idx="71"/>
          </p:nvPr>
        </p:nvSpPr>
        <p:spPr>
          <a:xfrm>
            <a:off x="426979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3" name="Content placeholder 47" descr="Click icon to add picture"/>
          <p:cNvSpPr>
            <a:spLocks noGrp="1"/>
          </p:cNvSpPr>
          <p:nvPr>
            <p:ph type="body" sz="quarter" idx="65" hasCustomPrompt="1"/>
          </p:nvPr>
        </p:nvSpPr>
        <p:spPr>
          <a:xfrm>
            <a:off x="5520210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58" name="Content placeholder 47"/>
          <p:cNvSpPr>
            <a:spLocks noGrp="1"/>
          </p:cNvSpPr>
          <p:nvPr>
            <p:ph type="body" sz="quarter" idx="66" hasCustomPrompt="1"/>
          </p:nvPr>
        </p:nvSpPr>
        <p:spPr>
          <a:xfrm>
            <a:off x="552021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63" name="Content placeholder 47"/>
          <p:cNvSpPr>
            <a:spLocks noGrp="1"/>
          </p:cNvSpPr>
          <p:nvPr>
            <p:ph type="pic" sz="quarter" idx="75"/>
          </p:nvPr>
        </p:nvSpPr>
        <p:spPr>
          <a:xfrm>
            <a:off x="8059916" y="5153614"/>
            <a:ext cx="1173264" cy="1357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59" name="Content placeholder 47" descr="Click icon to add picture"/>
          <p:cNvSpPr>
            <a:spLocks noGrp="1"/>
          </p:cNvSpPr>
          <p:nvPr>
            <p:ph type="body" sz="quarter" idx="67" hasCustomPrompt="1"/>
          </p:nvPr>
        </p:nvSpPr>
        <p:spPr>
          <a:xfrm>
            <a:off x="9313612" y="5369449"/>
            <a:ext cx="2098039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60" name="Content placeholder 47"/>
          <p:cNvSpPr>
            <a:spLocks noGrp="1"/>
          </p:cNvSpPr>
          <p:nvPr>
            <p:ph type="body" sz="quarter" idx="68" hasCustomPrompt="1"/>
          </p:nvPr>
        </p:nvSpPr>
        <p:spPr>
          <a:xfrm>
            <a:off x="9309891" y="5901594"/>
            <a:ext cx="2098038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n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7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77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6"/>
          <p:cNvSpPr/>
          <p:nvPr userDrawn="1"/>
        </p:nvSpPr>
        <p:spPr>
          <a:xfrm>
            <a:off x="2121636" y="2070606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5" name="Freeform: Shape 7"/>
          <p:cNvSpPr/>
          <p:nvPr userDrawn="1"/>
        </p:nvSpPr>
        <p:spPr>
          <a:xfrm>
            <a:off x="4174867" y="207344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Freeform: Shape 8"/>
          <p:cNvSpPr/>
          <p:nvPr userDrawn="1"/>
        </p:nvSpPr>
        <p:spPr>
          <a:xfrm>
            <a:off x="6308379" y="206452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7" name="Freeform: Shape 9"/>
          <p:cNvSpPr/>
          <p:nvPr userDrawn="1"/>
        </p:nvSpPr>
        <p:spPr>
          <a:xfrm>
            <a:off x="8407152" y="2068980"/>
            <a:ext cx="1583013" cy="184155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1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821770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2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912627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 descr="Click icon to add picture"/>
          <p:cNvSpPr>
            <a:spLocks noGrp="1"/>
          </p:cNvSpPr>
          <p:nvPr>
            <p:ph type="body" sz="quarter" idx="49" hasCustomPrompt="1"/>
          </p:nvPr>
        </p:nvSpPr>
        <p:spPr>
          <a:xfrm>
            <a:off x="2888314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4" name="Content placeholder 47"/>
          <p:cNvSpPr>
            <a:spLocks noGrp="1"/>
          </p:cNvSpPr>
          <p:nvPr>
            <p:ph type="body" sz="quarter" idx="50" hasCustomPrompt="1"/>
          </p:nvPr>
        </p:nvSpPr>
        <p:spPr>
          <a:xfrm>
            <a:off x="2979171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5" name="Content placeholder 47" descr="Click icon to add picture"/>
          <p:cNvSpPr>
            <a:spLocks noGrp="1"/>
          </p:cNvSpPr>
          <p:nvPr>
            <p:ph type="body" sz="quarter" idx="51" hasCustomPrompt="1"/>
          </p:nvPr>
        </p:nvSpPr>
        <p:spPr>
          <a:xfrm>
            <a:off x="5073898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6" name="Content placeholder 47"/>
          <p:cNvSpPr>
            <a:spLocks noGrp="1"/>
          </p:cNvSpPr>
          <p:nvPr>
            <p:ph type="body" sz="quarter" idx="52" hasCustomPrompt="1"/>
          </p:nvPr>
        </p:nvSpPr>
        <p:spPr>
          <a:xfrm>
            <a:off x="5164755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 descr="Click icon to add picture"/>
          <p:cNvSpPr>
            <a:spLocks noGrp="1"/>
          </p:cNvSpPr>
          <p:nvPr>
            <p:ph type="body" sz="quarter" idx="53" hasCustomPrompt="1"/>
          </p:nvPr>
        </p:nvSpPr>
        <p:spPr>
          <a:xfrm>
            <a:off x="7259482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38" name="Content placeholder 47"/>
          <p:cNvSpPr>
            <a:spLocks noGrp="1"/>
          </p:cNvSpPr>
          <p:nvPr>
            <p:ph type="body" sz="quarter" idx="54" hasCustomPrompt="1"/>
          </p:nvPr>
        </p:nvSpPr>
        <p:spPr>
          <a:xfrm>
            <a:off x="7350339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39" name="Content placeholder 47" descr="Click icon to add picture"/>
          <p:cNvSpPr>
            <a:spLocks noGrp="1"/>
          </p:cNvSpPr>
          <p:nvPr>
            <p:ph type="body" sz="quarter" idx="55" hasCustomPrompt="1"/>
          </p:nvPr>
        </p:nvSpPr>
        <p:spPr>
          <a:xfrm>
            <a:off x="9445066" y="4416565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40" name="Content placeholder 47"/>
          <p:cNvSpPr>
            <a:spLocks noGrp="1"/>
          </p:cNvSpPr>
          <p:nvPr>
            <p:ph type="body" sz="quarter" idx="56" hasCustomPrompt="1"/>
          </p:nvPr>
        </p:nvSpPr>
        <p:spPr>
          <a:xfrm>
            <a:off x="9535923" y="5007731"/>
            <a:ext cx="1691687" cy="8111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altLang="zh-CN" sz="1400" b="0" i="0" kern="1200" dirty="0">
                <a:solidFill>
                  <a:schemeClr val="accent6"/>
                </a:solidFill>
                <a:latin typeface="+mn-lt"/>
                <a:ea typeface="+mj-ea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41" name="Content placeholder 47"/>
          <p:cNvSpPr>
            <a:spLocks noGrp="1"/>
          </p:cNvSpPr>
          <p:nvPr>
            <p:ph type="pic" sz="quarter" idx="57"/>
          </p:nvPr>
        </p:nvSpPr>
        <p:spPr>
          <a:xfrm>
            <a:off x="983282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2" name="Content placeholder 47"/>
          <p:cNvSpPr>
            <a:spLocks noGrp="1"/>
          </p:cNvSpPr>
          <p:nvPr>
            <p:ph type="pic" sz="quarter" idx="58"/>
          </p:nvPr>
        </p:nvSpPr>
        <p:spPr>
          <a:xfrm>
            <a:off x="310934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3" name="Content placeholder 47"/>
          <p:cNvSpPr>
            <a:spLocks noGrp="1"/>
          </p:cNvSpPr>
          <p:nvPr>
            <p:ph type="pic" sz="quarter" idx="59"/>
          </p:nvPr>
        </p:nvSpPr>
        <p:spPr>
          <a:xfrm>
            <a:off x="5235410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4" name="Content placeholder 47"/>
          <p:cNvSpPr>
            <a:spLocks noGrp="1"/>
          </p:cNvSpPr>
          <p:nvPr>
            <p:ph type="pic" sz="quarter" idx="60"/>
          </p:nvPr>
        </p:nvSpPr>
        <p:spPr>
          <a:xfrm>
            <a:off x="7361474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45" name="Content placeholder 47"/>
          <p:cNvSpPr>
            <a:spLocks noGrp="1"/>
          </p:cNvSpPr>
          <p:nvPr>
            <p:ph type="pic" sz="quarter" idx="61"/>
          </p:nvPr>
        </p:nvSpPr>
        <p:spPr>
          <a:xfrm>
            <a:off x="9487536" y="2073439"/>
            <a:ext cx="1621032" cy="1841551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25" name="Title Placeholder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6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63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ontent placeholder 47"/>
          <p:cNvSpPr>
            <a:spLocks noGrp="1"/>
          </p:cNvSpPr>
          <p:nvPr>
            <p:ph type="body" sz="quarter" idx="32" hasCustomPrompt="1"/>
          </p:nvPr>
        </p:nvSpPr>
        <p:spPr>
          <a:xfrm>
            <a:off x="838200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0" name="Content placeholder 47"/>
          <p:cNvSpPr>
            <a:spLocks noGrp="1"/>
          </p:cNvSpPr>
          <p:nvPr>
            <p:ph type="body" sz="quarter" idx="50" hasCustomPrompt="1"/>
          </p:nvPr>
        </p:nvSpPr>
        <p:spPr>
          <a:xfrm>
            <a:off x="3000303" y="2929823"/>
            <a:ext cx="1867186" cy="2471878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1" name="Content placeholder 47"/>
          <p:cNvSpPr>
            <a:spLocks noGrp="1"/>
          </p:cNvSpPr>
          <p:nvPr>
            <p:ph type="body" sz="quarter" idx="51" hasCustomPrompt="1"/>
          </p:nvPr>
        </p:nvSpPr>
        <p:spPr>
          <a:xfrm>
            <a:off x="5164216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3" name="Content placeholder 47"/>
          <p:cNvSpPr>
            <a:spLocks noGrp="1"/>
          </p:cNvSpPr>
          <p:nvPr>
            <p:ph type="body" sz="quarter" idx="52" hasCustomPrompt="1"/>
          </p:nvPr>
        </p:nvSpPr>
        <p:spPr>
          <a:xfrm>
            <a:off x="7326319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Content placeholder 47"/>
          <p:cNvSpPr>
            <a:spLocks noGrp="1"/>
          </p:cNvSpPr>
          <p:nvPr>
            <p:ph type="body" sz="quarter" idx="53" hasCustomPrompt="1"/>
          </p:nvPr>
        </p:nvSpPr>
        <p:spPr>
          <a:xfrm>
            <a:off x="9488424" y="2929823"/>
            <a:ext cx="1865376" cy="2464293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tIns="219456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Content placeholder 47"/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4" name="Title Placeholder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47"/>
          <p:cNvSpPr>
            <a:spLocks noGrp="1"/>
          </p:cNvSpPr>
          <p:nvPr>
            <p:ph type="body" sz="quarter" idx="46" hasCustomPrompt="1"/>
          </p:nvPr>
        </p:nvSpPr>
        <p:spPr>
          <a:xfrm>
            <a:off x="3000756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6" name="Content placeholder 47"/>
          <p:cNvSpPr>
            <a:spLocks noGrp="1"/>
          </p:cNvSpPr>
          <p:nvPr>
            <p:ph type="body" sz="quarter" idx="47" hasCustomPrompt="1"/>
          </p:nvPr>
        </p:nvSpPr>
        <p:spPr>
          <a:xfrm>
            <a:off x="5163312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8" name="Content placeholder 47"/>
          <p:cNvSpPr>
            <a:spLocks noGrp="1"/>
          </p:cNvSpPr>
          <p:nvPr>
            <p:ph type="body" sz="quarter" idx="48" hasCustomPrompt="1"/>
          </p:nvPr>
        </p:nvSpPr>
        <p:spPr>
          <a:xfrm>
            <a:off x="7325868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29" name="Content placeholder 47"/>
          <p:cNvSpPr>
            <a:spLocks noGrp="1"/>
          </p:cNvSpPr>
          <p:nvPr>
            <p:ph type="body" sz="quarter" idx="49" hasCustomPrompt="1"/>
          </p:nvPr>
        </p:nvSpPr>
        <p:spPr>
          <a:xfrm>
            <a:off x="9488424" y="2067143"/>
            <a:ext cx="1865376" cy="866219"/>
          </a:xfrm>
          <a:prstGeom prst="rect">
            <a:avLst/>
          </a:prstGeom>
          <a:ln w="19050">
            <a:solidFill>
              <a:schemeClr val="accent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1800" b="1" i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Click to edit Master title style</a:t>
            </a:r>
            <a:endParaRPr lang="zh-CN" alt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54"/>
          </p:nvPr>
        </p:nvSpPr>
        <p:spPr/>
        <p:txBody>
          <a:bodyPr>
            <a:noAutofit/>
          </a:bodyPr>
          <a:lstStyle/>
          <a:p>
            <a:r>
              <a:rPr lang="en-US" noProof="0"/>
              <a:t>Presentation title</a:t>
            </a:r>
            <a:endParaRPr lang="en-US" noProof="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/>
          <a:p>
            <a:fld id="{47FEACEE-25B4-4A2D-B147-27296E36371D}" type="slidenum">
              <a:rPr lang="en-US" altLang="zh-CN" noProof="0" smtClean="0"/>
              <a:t>‹#›</a:t>
            </a:fld>
            <a:endParaRPr lang="en-US" altLang="zh-CN" noProof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25"/>
          <p:cNvSpPr/>
          <p:nvPr userDrawn="1"/>
        </p:nvSpPr>
        <p:spPr>
          <a:xfrm>
            <a:off x="1295508" y="3039919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7" name="Freeform: Shape 26"/>
          <p:cNvSpPr/>
          <p:nvPr userDrawn="1"/>
        </p:nvSpPr>
        <p:spPr>
          <a:xfrm>
            <a:off x="3670763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8" name="Freeform: Shape 27"/>
          <p:cNvSpPr/>
          <p:nvPr userDrawn="1"/>
        </p:nvSpPr>
        <p:spPr>
          <a:xfrm>
            <a:off x="4865676" y="3722308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69" name="Freeform: Shape 28"/>
          <p:cNvSpPr/>
          <p:nvPr userDrawn="1"/>
        </p:nvSpPr>
        <p:spPr>
          <a:xfrm>
            <a:off x="7245668" y="3725411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0" name="Freeform: Shape 29"/>
          <p:cNvSpPr/>
          <p:nvPr userDrawn="1"/>
        </p:nvSpPr>
        <p:spPr>
          <a:xfrm>
            <a:off x="8440729" y="1677046"/>
            <a:ext cx="2375255" cy="273493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1" name="Freeform: Shape 30"/>
          <p:cNvSpPr/>
          <p:nvPr userDrawn="1"/>
        </p:nvSpPr>
        <p:spPr>
          <a:xfrm>
            <a:off x="1274779" y="1667026"/>
            <a:ext cx="7152768" cy="2736950"/>
          </a:xfrm>
          <a:custGeom>
            <a:avLst/>
            <a:gdLst>
              <a:gd name="connsiteX0" fmla="*/ 0 w 5958191"/>
              <a:gd name="connsiteY0" fmla="*/ 2052536 h 2733472"/>
              <a:gd name="connsiteX1" fmla="*/ 1186774 w 5958191"/>
              <a:gd name="connsiteY1" fmla="*/ 1361872 h 2733472"/>
              <a:gd name="connsiteX2" fmla="*/ 2368685 w 5958191"/>
              <a:gd name="connsiteY2" fmla="*/ 2057400 h 2733472"/>
              <a:gd name="connsiteX3" fmla="*/ 2378413 w 5958191"/>
              <a:gd name="connsiteY3" fmla="*/ 690664 h 2733472"/>
              <a:gd name="connsiteX4" fmla="*/ 3570051 w 5958191"/>
              <a:gd name="connsiteY4" fmla="*/ 0 h 2733472"/>
              <a:gd name="connsiteX5" fmla="*/ 4761689 w 5958191"/>
              <a:gd name="connsiteY5" fmla="*/ 680936 h 2733472"/>
              <a:gd name="connsiteX6" fmla="*/ 4756825 w 5958191"/>
              <a:gd name="connsiteY6" fmla="*/ 2052536 h 2733472"/>
              <a:gd name="connsiteX7" fmla="*/ 5958191 w 5958191"/>
              <a:gd name="connsiteY7" fmla="*/ 2733472 h 2733472"/>
              <a:gd name="connsiteX8" fmla="*/ 5958191 w 5958191"/>
              <a:gd name="connsiteY8" fmla="*/ 2733472 h 2733472"/>
              <a:gd name="connsiteX0-1" fmla="*/ 0 w 7159557"/>
              <a:gd name="connsiteY0-2" fmla="*/ 2052536 h 2733472"/>
              <a:gd name="connsiteX1-3" fmla="*/ 1186774 w 7159557"/>
              <a:gd name="connsiteY1-4" fmla="*/ 1361872 h 2733472"/>
              <a:gd name="connsiteX2-5" fmla="*/ 2368685 w 7159557"/>
              <a:gd name="connsiteY2-6" fmla="*/ 2057400 h 2733472"/>
              <a:gd name="connsiteX3-7" fmla="*/ 2378413 w 7159557"/>
              <a:gd name="connsiteY3-8" fmla="*/ 690664 h 2733472"/>
              <a:gd name="connsiteX4-9" fmla="*/ 3570051 w 7159557"/>
              <a:gd name="connsiteY4-10" fmla="*/ 0 h 2733472"/>
              <a:gd name="connsiteX5-11" fmla="*/ 4761689 w 7159557"/>
              <a:gd name="connsiteY5-12" fmla="*/ 680936 h 2733472"/>
              <a:gd name="connsiteX6-13" fmla="*/ 4756825 w 7159557"/>
              <a:gd name="connsiteY6-14" fmla="*/ 2052536 h 2733472"/>
              <a:gd name="connsiteX7-15" fmla="*/ 5958191 w 7159557"/>
              <a:gd name="connsiteY7-16" fmla="*/ 2733472 h 2733472"/>
              <a:gd name="connsiteX8-17" fmla="*/ 7159557 w 7159557"/>
              <a:gd name="connsiteY8-18" fmla="*/ 2067128 h 2733472"/>
              <a:gd name="connsiteX0-19" fmla="*/ 0 w 7164420"/>
              <a:gd name="connsiteY0-20" fmla="*/ 2052536 h 2733472"/>
              <a:gd name="connsiteX1-21" fmla="*/ 1186774 w 7164420"/>
              <a:gd name="connsiteY1-22" fmla="*/ 1361872 h 2733472"/>
              <a:gd name="connsiteX2-23" fmla="*/ 2368685 w 7164420"/>
              <a:gd name="connsiteY2-24" fmla="*/ 2057400 h 2733472"/>
              <a:gd name="connsiteX3-25" fmla="*/ 2378413 w 7164420"/>
              <a:gd name="connsiteY3-26" fmla="*/ 690664 h 2733472"/>
              <a:gd name="connsiteX4-27" fmla="*/ 3570051 w 7164420"/>
              <a:gd name="connsiteY4-28" fmla="*/ 0 h 2733472"/>
              <a:gd name="connsiteX5-29" fmla="*/ 4761689 w 7164420"/>
              <a:gd name="connsiteY5-30" fmla="*/ 680936 h 2733472"/>
              <a:gd name="connsiteX6-31" fmla="*/ 4756825 w 7164420"/>
              <a:gd name="connsiteY6-32" fmla="*/ 2052536 h 2733472"/>
              <a:gd name="connsiteX7-33" fmla="*/ 5958191 w 7164420"/>
              <a:gd name="connsiteY7-34" fmla="*/ 2733472 h 2733472"/>
              <a:gd name="connsiteX8-35" fmla="*/ 7164420 w 7164420"/>
              <a:gd name="connsiteY8-36" fmla="*/ 2062264 h 2733472"/>
              <a:gd name="connsiteX0-37" fmla="*/ 0 w 7164420"/>
              <a:gd name="connsiteY0-38" fmla="*/ 2052536 h 2733472"/>
              <a:gd name="connsiteX1-39" fmla="*/ 1186774 w 7164420"/>
              <a:gd name="connsiteY1-40" fmla="*/ 1361872 h 2733472"/>
              <a:gd name="connsiteX2-41" fmla="*/ 2368685 w 7164420"/>
              <a:gd name="connsiteY2-42" fmla="*/ 2057400 h 2733472"/>
              <a:gd name="connsiteX3-43" fmla="*/ 2378413 w 7164420"/>
              <a:gd name="connsiteY3-44" fmla="*/ 690664 h 2733472"/>
              <a:gd name="connsiteX4-45" fmla="*/ 3570051 w 7164420"/>
              <a:gd name="connsiteY4-46" fmla="*/ 0 h 2733472"/>
              <a:gd name="connsiteX5-47" fmla="*/ 4761689 w 7164420"/>
              <a:gd name="connsiteY5-48" fmla="*/ 680936 h 2733472"/>
              <a:gd name="connsiteX6-49" fmla="*/ 4756825 w 7164420"/>
              <a:gd name="connsiteY6-50" fmla="*/ 2052536 h 2733472"/>
              <a:gd name="connsiteX7-51" fmla="*/ 5958191 w 7164420"/>
              <a:gd name="connsiteY7-52" fmla="*/ 2733472 h 2733472"/>
              <a:gd name="connsiteX8-53" fmla="*/ 7164420 w 7164420"/>
              <a:gd name="connsiteY8-54" fmla="*/ 2057400 h 2733472"/>
              <a:gd name="connsiteX0-55" fmla="*/ 0 w 7164420"/>
              <a:gd name="connsiteY0-56" fmla="*/ 2052536 h 2733472"/>
              <a:gd name="connsiteX1-57" fmla="*/ 1186774 w 7164420"/>
              <a:gd name="connsiteY1-58" fmla="*/ 1361872 h 2733472"/>
              <a:gd name="connsiteX2-59" fmla="*/ 2368685 w 7164420"/>
              <a:gd name="connsiteY2-60" fmla="*/ 2057400 h 2733472"/>
              <a:gd name="connsiteX3-61" fmla="*/ 2378413 w 7164420"/>
              <a:gd name="connsiteY3-62" fmla="*/ 690664 h 2733472"/>
              <a:gd name="connsiteX4-63" fmla="*/ 3570051 w 7164420"/>
              <a:gd name="connsiteY4-64" fmla="*/ 0 h 2733472"/>
              <a:gd name="connsiteX5-65" fmla="*/ 4761689 w 7164420"/>
              <a:gd name="connsiteY5-66" fmla="*/ 680936 h 2733472"/>
              <a:gd name="connsiteX6-67" fmla="*/ 4756825 w 7164420"/>
              <a:gd name="connsiteY6-68" fmla="*/ 2052536 h 2733472"/>
              <a:gd name="connsiteX7-69" fmla="*/ 5958191 w 7164420"/>
              <a:gd name="connsiteY7-70" fmla="*/ 2733472 h 2733472"/>
              <a:gd name="connsiteX8-71" fmla="*/ 7164420 w 7164420"/>
              <a:gd name="connsiteY8-72" fmla="*/ 2052536 h 2733472"/>
              <a:gd name="connsiteX0-73" fmla="*/ 0 w 7159556"/>
              <a:gd name="connsiteY0-74" fmla="*/ 2052536 h 2733472"/>
              <a:gd name="connsiteX1-75" fmla="*/ 1186774 w 7159556"/>
              <a:gd name="connsiteY1-76" fmla="*/ 1361872 h 2733472"/>
              <a:gd name="connsiteX2-77" fmla="*/ 2368685 w 7159556"/>
              <a:gd name="connsiteY2-78" fmla="*/ 2057400 h 2733472"/>
              <a:gd name="connsiteX3-79" fmla="*/ 2378413 w 7159556"/>
              <a:gd name="connsiteY3-80" fmla="*/ 690664 h 2733472"/>
              <a:gd name="connsiteX4-81" fmla="*/ 3570051 w 7159556"/>
              <a:gd name="connsiteY4-82" fmla="*/ 0 h 2733472"/>
              <a:gd name="connsiteX5-83" fmla="*/ 4761689 w 7159556"/>
              <a:gd name="connsiteY5-84" fmla="*/ 680936 h 2733472"/>
              <a:gd name="connsiteX6-85" fmla="*/ 4756825 w 7159556"/>
              <a:gd name="connsiteY6-86" fmla="*/ 2052536 h 2733472"/>
              <a:gd name="connsiteX7-87" fmla="*/ 5958191 w 7159556"/>
              <a:gd name="connsiteY7-88" fmla="*/ 2733472 h 2733472"/>
              <a:gd name="connsiteX8-89" fmla="*/ 7159556 w 7159556"/>
              <a:gd name="connsiteY8-90" fmla="*/ 2052536 h 2733472"/>
              <a:gd name="connsiteX0-91" fmla="*/ 0 w 7145649"/>
              <a:gd name="connsiteY0-92" fmla="*/ 2049060 h 2733472"/>
              <a:gd name="connsiteX1-93" fmla="*/ 1172867 w 7145649"/>
              <a:gd name="connsiteY1-94" fmla="*/ 1361872 h 2733472"/>
              <a:gd name="connsiteX2-95" fmla="*/ 2354778 w 7145649"/>
              <a:gd name="connsiteY2-96" fmla="*/ 2057400 h 2733472"/>
              <a:gd name="connsiteX3-97" fmla="*/ 2364506 w 7145649"/>
              <a:gd name="connsiteY3-98" fmla="*/ 690664 h 2733472"/>
              <a:gd name="connsiteX4-99" fmla="*/ 3556144 w 7145649"/>
              <a:gd name="connsiteY4-100" fmla="*/ 0 h 2733472"/>
              <a:gd name="connsiteX5-101" fmla="*/ 4747782 w 7145649"/>
              <a:gd name="connsiteY5-102" fmla="*/ 680936 h 2733472"/>
              <a:gd name="connsiteX6-103" fmla="*/ 4742918 w 7145649"/>
              <a:gd name="connsiteY6-104" fmla="*/ 2052536 h 2733472"/>
              <a:gd name="connsiteX7-105" fmla="*/ 5944284 w 7145649"/>
              <a:gd name="connsiteY7-106" fmla="*/ 2733472 h 2733472"/>
              <a:gd name="connsiteX8-107" fmla="*/ 7145649 w 7145649"/>
              <a:gd name="connsiteY8-108" fmla="*/ 2052536 h 2733472"/>
              <a:gd name="connsiteX0-109" fmla="*/ 0 w 7156079"/>
              <a:gd name="connsiteY0-110" fmla="*/ 2035152 h 2733472"/>
              <a:gd name="connsiteX1-111" fmla="*/ 1183297 w 7156079"/>
              <a:gd name="connsiteY1-112" fmla="*/ 1361872 h 2733472"/>
              <a:gd name="connsiteX2-113" fmla="*/ 2365208 w 7156079"/>
              <a:gd name="connsiteY2-114" fmla="*/ 2057400 h 2733472"/>
              <a:gd name="connsiteX3-115" fmla="*/ 2374936 w 7156079"/>
              <a:gd name="connsiteY3-116" fmla="*/ 690664 h 2733472"/>
              <a:gd name="connsiteX4-117" fmla="*/ 3566574 w 7156079"/>
              <a:gd name="connsiteY4-118" fmla="*/ 0 h 2733472"/>
              <a:gd name="connsiteX5-119" fmla="*/ 4758212 w 7156079"/>
              <a:gd name="connsiteY5-120" fmla="*/ 680936 h 2733472"/>
              <a:gd name="connsiteX6-121" fmla="*/ 4753348 w 7156079"/>
              <a:gd name="connsiteY6-122" fmla="*/ 2052536 h 2733472"/>
              <a:gd name="connsiteX7-123" fmla="*/ 5954714 w 7156079"/>
              <a:gd name="connsiteY7-124" fmla="*/ 2733472 h 2733472"/>
              <a:gd name="connsiteX8-125" fmla="*/ 7156079 w 7156079"/>
              <a:gd name="connsiteY8-126" fmla="*/ 2052536 h 2733472"/>
              <a:gd name="connsiteX0-127" fmla="*/ 0 w 7156079"/>
              <a:gd name="connsiteY0-128" fmla="*/ 2035152 h 2733472"/>
              <a:gd name="connsiteX1-129" fmla="*/ 1183297 w 7156079"/>
              <a:gd name="connsiteY1-130" fmla="*/ 1344488 h 2733472"/>
              <a:gd name="connsiteX2-131" fmla="*/ 2365208 w 7156079"/>
              <a:gd name="connsiteY2-132" fmla="*/ 2057400 h 2733472"/>
              <a:gd name="connsiteX3-133" fmla="*/ 2374936 w 7156079"/>
              <a:gd name="connsiteY3-134" fmla="*/ 690664 h 2733472"/>
              <a:gd name="connsiteX4-135" fmla="*/ 3566574 w 7156079"/>
              <a:gd name="connsiteY4-136" fmla="*/ 0 h 2733472"/>
              <a:gd name="connsiteX5-137" fmla="*/ 4758212 w 7156079"/>
              <a:gd name="connsiteY5-138" fmla="*/ 680936 h 2733472"/>
              <a:gd name="connsiteX6-139" fmla="*/ 4753348 w 7156079"/>
              <a:gd name="connsiteY6-140" fmla="*/ 2052536 h 2733472"/>
              <a:gd name="connsiteX7-141" fmla="*/ 5954714 w 7156079"/>
              <a:gd name="connsiteY7-142" fmla="*/ 2733472 h 2733472"/>
              <a:gd name="connsiteX8-143" fmla="*/ 7156079 w 7156079"/>
              <a:gd name="connsiteY8-144" fmla="*/ 2052536 h 2733472"/>
              <a:gd name="connsiteX0-145" fmla="*/ 0 w 7156079"/>
              <a:gd name="connsiteY0-146" fmla="*/ 2035152 h 2733472"/>
              <a:gd name="connsiteX1-147" fmla="*/ 1183297 w 7156079"/>
              <a:gd name="connsiteY1-148" fmla="*/ 1344488 h 2733472"/>
              <a:gd name="connsiteX2-149" fmla="*/ 2361731 w 7156079"/>
              <a:gd name="connsiteY2-150" fmla="*/ 2029586 h 2733472"/>
              <a:gd name="connsiteX3-151" fmla="*/ 2374936 w 7156079"/>
              <a:gd name="connsiteY3-152" fmla="*/ 690664 h 2733472"/>
              <a:gd name="connsiteX4-153" fmla="*/ 3566574 w 7156079"/>
              <a:gd name="connsiteY4-154" fmla="*/ 0 h 2733472"/>
              <a:gd name="connsiteX5-155" fmla="*/ 4758212 w 7156079"/>
              <a:gd name="connsiteY5-156" fmla="*/ 680936 h 2733472"/>
              <a:gd name="connsiteX6-157" fmla="*/ 4753348 w 7156079"/>
              <a:gd name="connsiteY6-158" fmla="*/ 2052536 h 2733472"/>
              <a:gd name="connsiteX7-159" fmla="*/ 5954714 w 7156079"/>
              <a:gd name="connsiteY7-160" fmla="*/ 2733472 h 2733472"/>
              <a:gd name="connsiteX8-161" fmla="*/ 7156079 w 7156079"/>
              <a:gd name="connsiteY8-162" fmla="*/ 2052536 h 2733472"/>
              <a:gd name="connsiteX0-163" fmla="*/ 0 w 7156079"/>
              <a:gd name="connsiteY0-164" fmla="*/ 2035152 h 2733472"/>
              <a:gd name="connsiteX1-165" fmla="*/ 1183297 w 7156079"/>
              <a:gd name="connsiteY1-166" fmla="*/ 1344488 h 2733472"/>
              <a:gd name="connsiteX2-167" fmla="*/ 2382592 w 7156079"/>
              <a:gd name="connsiteY2-168" fmla="*/ 2033063 h 2733472"/>
              <a:gd name="connsiteX3-169" fmla="*/ 2374936 w 7156079"/>
              <a:gd name="connsiteY3-170" fmla="*/ 690664 h 2733472"/>
              <a:gd name="connsiteX4-171" fmla="*/ 3566574 w 7156079"/>
              <a:gd name="connsiteY4-172" fmla="*/ 0 h 2733472"/>
              <a:gd name="connsiteX5-173" fmla="*/ 4758212 w 7156079"/>
              <a:gd name="connsiteY5-174" fmla="*/ 680936 h 2733472"/>
              <a:gd name="connsiteX6-175" fmla="*/ 4753348 w 7156079"/>
              <a:gd name="connsiteY6-176" fmla="*/ 2052536 h 2733472"/>
              <a:gd name="connsiteX7-177" fmla="*/ 5954714 w 7156079"/>
              <a:gd name="connsiteY7-178" fmla="*/ 2733472 h 2733472"/>
              <a:gd name="connsiteX8-179" fmla="*/ 7156079 w 7156079"/>
              <a:gd name="connsiteY8-180" fmla="*/ 2052536 h 2733472"/>
              <a:gd name="connsiteX0-181" fmla="*/ 0 w 7156079"/>
              <a:gd name="connsiteY0-182" fmla="*/ 2035152 h 2733472"/>
              <a:gd name="connsiteX1-183" fmla="*/ 1183297 w 7156079"/>
              <a:gd name="connsiteY1-184" fmla="*/ 1344488 h 2733472"/>
              <a:gd name="connsiteX2-185" fmla="*/ 2372162 w 7156079"/>
              <a:gd name="connsiteY2-186" fmla="*/ 2026110 h 2733472"/>
              <a:gd name="connsiteX3-187" fmla="*/ 2374936 w 7156079"/>
              <a:gd name="connsiteY3-188" fmla="*/ 690664 h 2733472"/>
              <a:gd name="connsiteX4-189" fmla="*/ 3566574 w 7156079"/>
              <a:gd name="connsiteY4-190" fmla="*/ 0 h 2733472"/>
              <a:gd name="connsiteX5-191" fmla="*/ 4758212 w 7156079"/>
              <a:gd name="connsiteY5-192" fmla="*/ 680936 h 2733472"/>
              <a:gd name="connsiteX6-193" fmla="*/ 4753348 w 7156079"/>
              <a:gd name="connsiteY6-194" fmla="*/ 2052536 h 2733472"/>
              <a:gd name="connsiteX7-195" fmla="*/ 5954714 w 7156079"/>
              <a:gd name="connsiteY7-196" fmla="*/ 2733472 h 2733472"/>
              <a:gd name="connsiteX8-197" fmla="*/ 7156079 w 7156079"/>
              <a:gd name="connsiteY8-198" fmla="*/ 2052536 h 2733472"/>
              <a:gd name="connsiteX0-199" fmla="*/ 0 w 7156079"/>
              <a:gd name="connsiteY0-200" fmla="*/ 2062966 h 2761286"/>
              <a:gd name="connsiteX1-201" fmla="*/ 1183297 w 7156079"/>
              <a:gd name="connsiteY1-202" fmla="*/ 1372302 h 2761286"/>
              <a:gd name="connsiteX2-203" fmla="*/ 2372162 w 7156079"/>
              <a:gd name="connsiteY2-204" fmla="*/ 2053924 h 2761286"/>
              <a:gd name="connsiteX3-205" fmla="*/ 2374936 w 7156079"/>
              <a:gd name="connsiteY3-206" fmla="*/ 718478 h 2761286"/>
              <a:gd name="connsiteX4-207" fmla="*/ 3577004 w 7156079"/>
              <a:gd name="connsiteY4-208" fmla="*/ 0 h 2761286"/>
              <a:gd name="connsiteX5-209" fmla="*/ 4758212 w 7156079"/>
              <a:gd name="connsiteY5-210" fmla="*/ 708750 h 2761286"/>
              <a:gd name="connsiteX6-211" fmla="*/ 4753348 w 7156079"/>
              <a:gd name="connsiteY6-212" fmla="*/ 2080350 h 2761286"/>
              <a:gd name="connsiteX7-213" fmla="*/ 5954714 w 7156079"/>
              <a:gd name="connsiteY7-214" fmla="*/ 2761286 h 2761286"/>
              <a:gd name="connsiteX8-215" fmla="*/ 7156079 w 7156079"/>
              <a:gd name="connsiteY8-216" fmla="*/ 2080350 h 2761286"/>
              <a:gd name="connsiteX0-217" fmla="*/ 0 w 7156079"/>
              <a:gd name="connsiteY0-218" fmla="*/ 2062966 h 2761286"/>
              <a:gd name="connsiteX1-219" fmla="*/ 1183297 w 7156079"/>
              <a:gd name="connsiteY1-220" fmla="*/ 1372302 h 2761286"/>
              <a:gd name="connsiteX2-221" fmla="*/ 2372162 w 7156079"/>
              <a:gd name="connsiteY2-222" fmla="*/ 2053924 h 2761286"/>
              <a:gd name="connsiteX3-223" fmla="*/ 2371460 w 7156079"/>
              <a:gd name="connsiteY3-224" fmla="*/ 708048 h 2761286"/>
              <a:gd name="connsiteX4-225" fmla="*/ 3577004 w 7156079"/>
              <a:gd name="connsiteY4-226" fmla="*/ 0 h 2761286"/>
              <a:gd name="connsiteX5-227" fmla="*/ 4758212 w 7156079"/>
              <a:gd name="connsiteY5-228" fmla="*/ 708750 h 2761286"/>
              <a:gd name="connsiteX6-229" fmla="*/ 4753348 w 7156079"/>
              <a:gd name="connsiteY6-230" fmla="*/ 2080350 h 2761286"/>
              <a:gd name="connsiteX7-231" fmla="*/ 5954714 w 7156079"/>
              <a:gd name="connsiteY7-232" fmla="*/ 2761286 h 2761286"/>
              <a:gd name="connsiteX8-233" fmla="*/ 7156079 w 7156079"/>
              <a:gd name="connsiteY8-234" fmla="*/ 2080350 h 2761286"/>
              <a:gd name="connsiteX0-235" fmla="*/ 0 w 7156079"/>
              <a:gd name="connsiteY0-236" fmla="*/ 2035152 h 2733472"/>
              <a:gd name="connsiteX1-237" fmla="*/ 1183297 w 7156079"/>
              <a:gd name="connsiteY1-238" fmla="*/ 1344488 h 2733472"/>
              <a:gd name="connsiteX2-239" fmla="*/ 2372162 w 7156079"/>
              <a:gd name="connsiteY2-240" fmla="*/ 2026110 h 2733472"/>
              <a:gd name="connsiteX3-241" fmla="*/ 2371460 w 7156079"/>
              <a:gd name="connsiteY3-242" fmla="*/ 680234 h 2733472"/>
              <a:gd name="connsiteX4-243" fmla="*/ 3573527 w 7156079"/>
              <a:gd name="connsiteY4-244" fmla="*/ 0 h 2733472"/>
              <a:gd name="connsiteX5-245" fmla="*/ 4758212 w 7156079"/>
              <a:gd name="connsiteY5-246" fmla="*/ 680936 h 2733472"/>
              <a:gd name="connsiteX6-247" fmla="*/ 4753348 w 7156079"/>
              <a:gd name="connsiteY6-248" fmla="*/ 2052536 h 2733472"/>
              <a:gd name="connsiteX7-249" fmla="*/ 5954714 w 7156079"/>
              <a:gd name="connsiteY7-250" fmla="*/ 2733472 h 2733472"/>
              <a:gd name="connsiteX8-251" fmla="*/ 7156079 w 7156079"/>
              <a:gd name="connsiteY8-252" fmla="*/ 2052536 h 2733472"/>
              <a:gd name="connsiteX0-253" fmla="*/ 0 w 7156079"/>
              <a:gd name="connsiteY0-254" fmla="*/ 2062967 h 2761287"/>
              <a:gd name="connsiteX1-255" fmla="*/ 1183297 w 7156079"/>
              <a:gd name="connsiteY1-256" fmla="*/ 1372303 h 2761287"/>
              <a:gd name="connsiteX2-257" fmla="*/ 2372162 w 7156079"/>
              <a:gd name="connsiteY2-258" fmla="*/ 2053925 h 2761287"/>
              <a:gd name="connsiteX3-259" fmla="*/ 2371460 w 7156079"/>
              <a:gd name="connsiteY3-260" fmla="*/ 708049 h 2761287"/>
              <a:gd name="connsiteX4-261" fmla="*/ 3563096 w 7156079"/>
              <a:gd name="connsiteY4-262" fmla="*/ 0 h 2761287"/>
              <a:gd name="connsiteX5-263" fmla="*/ 4758212 w 7156079"/>
              <a:gd name="connsiteY5-264" fmla="*/ 708751 h 2761287"/>
              <a:gd name="connsiteX6-265" fmla="*/ 4753348 w 7156079"/>
              <a:gd name="connsiteY6-266" fmla="*/ 2080351 h 2761287"/>
              <a:gd name="connsiteX7-267" fmla="*/ 5954714 w 7156079"/>
              <a:gd name="connsiteY7-268" fmla="*/ 2761287 h 2761287"/>
              <a:gd name="connsiteX8-269" fmla="*/ 7156079 w 7156079"/>
              <a:gd name="connsiteY8-270" fmla="*/ 2080351 h 2761287"/>
              <a:gd name="connsiteX0-271" fmla="*/ 0 w 7156079"/>
              <a:gd name="connsiteY0-272" fmla="*/ 2045583 h 2743903"/>
              <a:gd name="connsiteX1-273" fmla="*/ 1183297 w 7156079"/>
              <a:gd name="connsiteY1-274" fmla="*/ 1354919 h 2743903"/>
              <a:gd name="connsiteX2-275" fmla="*/ 2372162 w 7156079"/>
              <a:gd name="connsiteY2-276" fmla="*/ 2036541 h 2743903"/>
              <a:gd name="connsiteX3-277" fmla="*/ 2371460 w 7156079"/>
              <a:gd name="connsiteY3-278" fmla="*/ 690665 h 2743903"/>
              <a:gd name="connsiteX4-279" fmla="*/ 3563096 w 7156079"/>
              <a:gd name="connsiteY4-280" fmla="*/ 0 h 2743903"/>
              <a:gd name="connsiteX5-281" fmla="*/ 4758212 w 7156079"/>
              <a:gd name="connsiteY5-282" fmla="*/ 691367 h 2743903"/>
              <a:gd name="connsiteX6-283" fmla="*/ 4753348 w 7156079"/>
              <a:gd name="connsiteY6-284" fmla="*/ 2062967 h 2743903"/>
              <a:gd name="connsiteX7-285" fmla="*/ 5954714 w 7156079"/>
              <a:gd name="connsiteY7-286" fmla="*/ 2743903 h 2743903"/>
              <a:gd name="connsiteX8-287" fmla="*/ 7156079 w 7156079"/>
              <a:gd name="connsiteY8-288" fmla="*/ 2062967 h 2743903"/>
              <a:gd name="connsiteX0-289" fmla="*/ 0 w 7156079"/>
              <a:gd name="connsiteY0-290" fmla="*/ 2052537 h 2750857"/>
              <a:gd name="connsiteX1-291" fmla="*/ 1183297 w 7156079"/>
              <a:gd name="connsiteY1-292" fmla="*/ 1361873 h 2750857"/>
              <a:gd name="connsiteX2-293" fmla="*/ 2372162 w 7156079"/>
              <a:gd name="connsiteY2-294" fmla="*/ 2043495 h 2750857"/>
              <a:gd name="connsiteX3-295" fmla="*/ 2371460 w 7156079"/>
              <a:gd name="connsiteY3-296" fmla="*/ 697619 h 2750857"/>
              <a:gd name="connsiteX4-297" fmla="*/ 3559620 w 7156079"/>
              <a:gd name="connsiteY4-298" fmla="*/ 0 h 2750857"/>
              <a:gd name="connsiteX5-299" fmla="*/ 4758212 w 7156079"/>
              <a:gd name="connsiteY5-300" fmla="*/ 698321 h 2750857"/>
              <a:gd name="connsiteX6-301" fmla="*/ 4753348 w 7156079"/>
              <a:gd name="connsiteY6-302" fmla="*/ 2069921 h 2750857"/>
              <a:gd name="connsiteX7-303" fmla="*/ 5954714 w 7156079"/>
              <a:gd name="connsiteY7-304" fmla="*/ 2750857 h 2750857"/>
              <a:gd name="connsiteX8-305" fmla="*/ 7156079 w 7156079"/>
              <a:gd name="connsiteY8-306" fmla="*/ 2069921 h 2750857"/>
              <a:gd name="connsiteX0-307" fmla="*/ 0 w 7156079"/>
              <a:gd name="connsiteY0-308" fmla="*/ 2052537 h 2750857"/>
              <a:gd name="connsiteX1-309" fmla="*/ 1183297 w 7156079"/>
              <a:gd name="connsiteY1-310" fmla="*/ 1361873 h 2750857"/>
              <a:gd name="connsiteX2-311" fmla="*/ 2372162 w 7156079"/>
              <a:gd name="connsiteY2-312" fmla="*/ 2043495 h 2750857"/>
              <a:gd name="connsiteX3-313" fmla="*/ 2371460 w 7156079"/>
              <a:gd name="connsiteY3-314" fmla="*/ 697619 h 2750857"/>
              <a:gd name="connsiteX4-315" fmla="*/ 3559620 w 7156079"/>
              <a:gd name="connsiteY4-316" fmla="*/ 0 h 2750857"/>
              <a:gd name="connsiteX5-317" fmla="*/ 4751259 w 7156079"/>
              <a:gd name="connsiteY5-318" fmla="*/ 698321 h 2750857"/>
              <a:gd name="connsiteX6-319" fmla="*/ 4753348 w 7156079"/>
              <a:gd name="connsiteY6-320" fmla="*/ 2069921 h 2750857"/>
              <a:gd name="connsiteX7-321" fmla="*/ 5954714 w 7156079"/>
              <a:gd name="connsiteY7-322" fmla="*/ 2750857 h 2750857"/>
              <a:gd name="connsiteX8-323" fmla="*/ 7156079 w 7156079"/>
              <a:gd name="connsiteY8-324" fmla="*/ 2069921 h 2750857"/>
              <a:gd name="connsiteX0-325" fmla="*/ 0 w 7156079"/>
              <a:gd name="connsiteY0-326" fmla="*/ 2052537 h 2750857"/>
              <a:gd name="connsiteX1-327" fmla="*/ 1183297 w 7156079"/>
              <a:gd name="connsiteY1-328" fmla="*/ 1361873 h 2750857"/>
              <a:gd name="connsiteX2-329" fmla="*/ 2372162 w 7156079"/>
              <a:gd name="connsiteY2-330" fmla="*/ 2043495 h 2750857"/>
              <a:gd name="connsiteX3-331" fmla="*/ 2371460 w 7156079"/>
              <a:gd name="connsiteY3-332" fmla="*/ 697619 h 2750857"/>
              <a:gd name="connsiteX4-333" fmla="*/ 3559620 w 7156079"/>
              <a:gd name="connsiteY4-334" fmla="*/ 0 h 2750857"/>
              <a:gd name="connsiteX5-335" fmla="*/ 4751259 w 7156079"/>
              <a:gd name="connsiteY5-336" fmla="*/ 698321 h 2750857"/>
              <a:gd name="connsiteX6-337" fmla="*/ 4742917 w 7156079"/>
              <a:gd name="connsiteY6-338" fmla="*/ 2062967 h 2750857"/>
              <a:gd name="connsiteX7-339" fmla="*/ 5954714 w 7156079"/>
              <a:gd name="connsiteY7-340" fmla="*/ 2750857 h 2750857"/>
              <a:gd name="connsiteX8-341" fmla="*/ 7156079 w 7156079"/>
              <a:gd name="connsiteY8-342" fmla="*/ 2069921 h 2750857"/>
              <a:gd name="connsiteX0-343" fmla="*/ 0 w 7156079"/>
              <a:gd name="connsiteY0-344" fmla="*/ 2052537 h 2736950"/>
              <a:gd name="connsiteX1-345" fmla="*/ 1183297 w 7156079"/>
              <a:gd name="connsiteY1-346" fmla="*/ 1361873 h 2736950"/>
              <a:gd name="connsiteX2-347" fmla="*/ 2372162 w 7156079"/>
              <a:gd name="connsiteY2-348" fmla="*/ 2043495 h 2736950"/>
              <a:gd name="connsiteX3-349" fmla="*/ 2371460 w 7156079"/>
              <a:gd name="connsiteY3-350" fmla="*/ 697619 h 2736950"/>
              <a:gd name="connsiteX4-351" fmla="*/ 3559620 w 7156079"/>
              <a:gd name="connsiteY4-352" fmla="*/ 0 h 2736950"/>
              <a:gd name="connsiteX5-353" fmla="*/ 4751259 w 7156079"/>
              <a:gd name="connsiteY5-354" fmla="*/ 698321 h 2736950"/>
              <a:gd name="connsiteX6-355" fmla="*/ 4742917 w 7156079"/>
              <a:gd name="connsiteY6-356" fmla="*/ 2062967 h 2736950"/>
              <a:gd name="connsiteX7-357" fmla="*/ 5954714 w 7156079"/>
              <a:gd name="connsiteY7-358" fmla="*/ 2736950 h 2736950"/>
              <a:gd name="connsiteX8-359" fmla="*/ 7156079 w 7156079"/>
              <a:gd name="connsiteY8-360" fmla="*/ 2069921 h 2736950"/>
              <a:gd name="connsiteX0-361" fmla="*/ 0 w 7156079"/>
              <a:gd name="connsiteY0-362" fmla="*/ 2052537 h 2736950"/>
              <a:gd name="connsiteX1-363" fmla="*/ 1183297 w 7156079"/>
              <a:gd name="connsiteY1-364" fmla="*/ 1361873 h 2736950"/>
              <a:gd name="connsiteX2-365" fmla="*/ 2372162 w 7156079"/>
              <a:gd name="connsiteY2-366" fmla="*/ 2043495 h 2736950"/>
              <a:gd name="connsiteX3-367" fmla="*/ 2371460 w 7156079"/>
              <a:gd name="connsiteY3-368" fmla="*/ 697619 h 2736950"/>
              <a:gd name="connsiteX4-369" fmla="*/ 3559620 w 7156079"/>
              <a:gd name="connsiteY4-370" fmla="*/ 0 h 2736950"/>
              <a:gd name="connsiteX5-371" fmla="*/ 4751259 w 7156079"/>
              <a:gd name="connsiteY5-372" fmla="*/ 698321 h 2736950"/>
              <a:gd name="connsiteX6-373" fmla="*/ 4760301 w 7156079"/>
              <a:gd name="connsiteY6-374" fmla="*/ 2052536 h 2736950"/>
              <a:gd name="connsiteX7-375" fmla="*/ 5954714 w 7156079"/>
              <a:gd name="connsiteY7-376" fmla="*/ 2736950 h 2736950"/>
              <a:gd name="connsiteX8-377" fmla="*/ 7156079 w 7156079"/>
              <a:gd name="connsiteY8-378" fmla="*/ 2069921 h 2736950"/>
              <a:gd name="connsiteX0-379" fmla="*/ 0 w 7156079"/>
              <a:gd name="connsiteY0-380" fmla="*/ 2052537 h 2736950"/>
              <a:gd name="connsiteX1-381" fmla="*/ 1183297 w 7156079"/>
              <a:gd name="connsiteY1-382" fmla="*/ 1361873 h 2736950"/>
              <a:gd name="connsiteX2-383" fmla="*/ 2372162 w 7156079"/>
              <a:gd name="connsiteY2-384" fmla="*/ 2043495 h 2736950"/>
              <a:gd name="connsiteX3-385" fmla="*/ 2371460 w 7156079"/>
              <a:gd name="connsiteY3-386" fmla="*/ 697619 h 2736950"/>
              <a:gd name="connsiteX4-387" fmla="*/ 3559620 w 7156079"/>
              <a:gd name="connsiteY4-388" fmla="*/ 0 h 2736950"/>
              <a:gd name="connsiteX5-389" fmla="*/ 4751259 w 7156079"/>
              <a:gd name="connsiteY5-390" fmla="*/ 698321 h 2736950"/>
              <a:gd name="connsiteX6-391" fmla="*/ 4742917 w 7156079"/>
              <a:gd name="connsiteY6-392" fmla="*/ 2052536 h 2736950"/>
              <a:gd name="connsiteX7-393" fmla="*/ 5954714 w 7156079"/>
              <a:gd name="connsiteY7-394" fmla="*/ 2736950 h 2736950"/>
              <a:gd name="connsiteX8-395" fmla="*/ 7156079 w 7156079"/>
              <a:gd name="connsiteY8-396" fmla="*/ 2069921 h 2736950"/>
              <a:gd name="connsiteX0-397" fmla="*/ 0 w 7135218"/>
              <a:gd name="connsiteY0-398" fmla="*/ 2052537 h 2736950"/>
              <a:gd name="connsiteX1-399" fmla="*/ 1183297 w 7135218"/>
              <a:gd name="connsiteY1-400" fmla="*/ 1361873 h 2736950"/>
              <a:gd name="connsiteX2-401" fmla="*/ 2372162 w 7135218"/>
              <a:gd name="connsiteY2-402" fmla="*/ 2043495 h 2736950"/>
              <a:gd name="connsiteX3-403" fmla="*/ 2371460 w 7135218"/>
              <a:gd name="connsiteY3-404" fmla="*/ 697619 h 2736950"/>
              <a:gd name="connsiteX4-405" fmla="*/ 3559620 w 7135218"/>
              <a:gd name="connsiteY4-406" fmla="*/ 0 h 2736950"/>
              <a:gd name="connsiteX5-407" fmla="*/ 4751259 w 7135218"/>
              <a:gd name="connsiteY5-408" fmla="*/ 698321 h 2736950"/>
              <a:gd name="connsiteX6-409" fmla="*/ 4742917 w 7135218"/>
              <a:gd name="connsiteY6-410" fmla="*/ 2052536 h 2736950"/>
              <a:gd name="connsiteX7-411" fmla="*/ 5954714 w 7135218"/>
              <a:gd name="connsiteY7-412" fmla="*/ 2736950 h 2736950"/>
              <a:gd name="connsiteX8-413" fmla="*/ 7135218 w 7135218"/>
              <a:gd name="connsiteY8-414" fmla="*/ 2056014 h 2736950"/>
              <a:gd name="connsiteX0-415" fmla="*/ 0 w 7124788"/>
              <a:gd name="connsiteY0-416" fmla="*/ 2052537 h 2736950"/>
              <a:gd name="connsiteX1-417" fmla="*/ 1183297 w 7124788"/>
              <a:gd name="connsiteY1-418" fmla="*/ 1361873 h 2736950"/>
              <a:gd name="connsiteX2-419" fmla="*/ 2372162 w 7124788"/>
              <a:gd name="connsiteY2-420" fmla="*/ 2043495 h 2736950"/>
              <a:gd name="connsiteX3-421" fmla="*/ 2371460 w 7124788"/>
              <a:gd name="connsiteY3-422" fmla="*/ 697619 h 2736950"/>
              <a:gd name="connsiteX4-423" fmla="*/ 3559620 w 7124788"/>
              <a:gd name="connsiteY4-424" fmla="*/ 0 h 2736950"/>
              <a:gd name="connsiteX5-425" fmla="*/ 4751259 w 7124788"/>
              <a:gd name="connsiteY5-426" fmla="*/ 698321 h 2736950"/>
              <a:gd name="connsiteX6-427" fmla="*/ 4742917 w 7124788"/>
              <a:gd name="connsiteY6-428" fmla="*/ 2052536 h 2736950"/>
              <a:gd name="connsiteX7-429" fmla="*/ 5954714 w 7124788"/>
              <a:gd name="connsiteY7-430" fmla="*/ 2736950 h 2736950"/>
              <a:gd name="connsiteX8-431" fmla="*/ 7124788 w 7124788"/>
              <a:gd name="connsiteY8-432" fmla="*/ 2045583 h 2736950"/>
              <a:gd name="connsiteX0-433" fmla="*/ 0 w 7135218"/>
              <a:gd name="connsiteY0-434" fmla="*/ 2052537 h 2736950"/>
              <a:gd name="connsiteX1-435" fmla="*/ 1183297 w 7135218"/>
              <a:gd name="connsiteY1-436" fmla="*/ 1361873 h 2736950"/>
              <a:gd name="connsiteX2-437" fmla="*/ 2372162 w 7135218"/>
              <a:gd name="connsiteY2-438" fmla="*/ 2043495 h 2736950"/>
              <a:gd name="connsiteX3-439" fmla="*/ 2371460 w 7135218"/>
              <a:gd name="connsiteY3-440" fmla="*/ 697619 h 2736950"/>
              <a:gd name="connsiteX4-441" fmla="*/ 3559620 w 7135218"/>
              <a:gd name="connsiteY4-442" fmla="*/ 0 h 2736950"/>
              <a:gd name="connsiteX5-443" fmla="*/ 4751259 w 7135218"/>
              <a:gd name="connsiteY5-444" fmla="*/ 698321 h 2736950"/>
              <a:gd name="connsiteX6-445" fmla="*/ 4742917 w 7135218"/>
              <a:gd name="connsiteY6-446" fmla="*/ 2052536 h 2736950"/>
              <a:gd name="connsiteX7-447" fmla="*/ 5954714 w 7135218"/>
              <a:gd name="connsiteY7-448" fmla="*/ 2736950 h 2736950"/>
              <a:gd name="connsiteX8-449" fmla="*/ 7135218 w 7135218"/>
              <a:gd name="connsiteY8-450" fmla="*/ 2052536 h 2736950"/>
              <a:gd name="connsiteX0-451" fmla="*/ 0 w 7135218"/>
              <a:gd name="connsiteY0-452" fmla="*/ 2052537 h 2736950"/>
              <a:gd name="connsiteX1-453" fmla="*/ 1183297 w 7135218"/>
              <a:gd name="connsiteY1-454" fmla="*/ 1361873 h 2736950"/>
              <a:gd name="connsiteX2-455" fmla="*/ 2376070 w 7135218"/>
              <a:gd name="connsiteY2-456" fmla="*/ 2055218 h 2736950"/>
              <a:gd name="connsiteX3-457" fmla="*/ 2371460 w 7135218"/>
              <a:gd name="connsiteY3-458" fmla="*/ 697619 h 2736950"/>
              <a:gd name="connsiteX4-459" fmla="*/ 3559620 w 7135218"/>
              <a:gd name="connsiteY4-460" fmla="*/ 0 h 2736950"/>
              <a:gd name="connsiteX5-461" fmla="*/ 4751259 w 7135218"/>
              <a:gd name="connsiteY5-462" fmla="*/ 698321 h 2736950"/>
              <a:gd name="connsiteX6-463" fmla="*/ 4742917 w 7135218"/>
              <a:gd name="connsiteY6-464" fmla="*/ 2052536 h 2736950"/>
              <a:gd name="connsiteX7-465" fmla="*/ 5954714 w 7135218"/>
              <a:gd name="connsiteY7-466" fmla="*/ 2736950 h 2736950"/>
              <a:gd name="connsiteX8-467" fmla="*/ 7135218 w 7135218"/>
              <a:gd name="connsiteY8-468" fmla="*/ 2052536 h 2736950"/>
              <a:gd name="connsiteX0-469" fmla="*/ 0 w 7135218"/>
              <a:gd name="connsiteY0-470" fmla="*/ 2067128 h 2736950"/>
              <a:gd name="connsiteX1-471" fmla="*/ 1183297 w 7135218"/>
              <a:gd name="connsiteY1-472" fmla="*/ 1361873 h 2736950"/>
              <a:gd name="connsiteX2-473" fmla="*/ 2376070 w 7135218"/>
              <a:gd name="connsiteY2-474" fmla="*/ 2055218 h 2736950"/>
              <a:gd name="connsiteX3-475" fmla="*/ 2371460 w 7135218"/>
              <a:gd name="connsiteY3-476" fmla="*/ 697619 h 2736950"/>
              <a:gd name="connsiteX4-477" fmla="*/ 3559620 w 7135218"/>
              <a:gd name="connsiteY4-478" fmla="*/ 0 h 2736950"/>
              <a:gd name="connsiteX5-479" fmla="*/ 4751259 w 7135218"/>
              <a:gd name="connsiteY5-480" fmla="*/ 698321 h 2736950"/>
              <a:gd name="connsiteX6-481" fmla="*/ 4742917 w 7135218"/>
              <a:gd name="connsiteY6-482" fmla="*/ 2052536 h 2736950"/>
              <a:gd name="connsiteX7-483" fmla="*/ 5954714 w 7135218"/>
              <a:gd name="connsiteY7-484" fmla="*/ 2736950 h 2736950"/>
              <a:gd name="connsiteX8-485" fmla="*/ 7135218 w 7135218"/>
              <a:gd name="connsiteY8-486" fmla="*/ 2052536 h 2736950"/>
              <a:gd name="connsiteX0-487" fmla="*/ 0 w 7159537"/>
              <a:gd name="connsiteY0-488" fmla="*/ 2062264 h 2736950"/>
              <a:gd name="connsiteX1-489" fmla="*/ 1207616 w 7159537"/>
              <a:gd name="connsiteY1-490" fmla="*/ 1361873 h 2736950"/>
              <a:gd name="connsiteX2-491" fmla="*/ 2400389 w 7159537"/>
              <a:gd name="connsiteY2-492" fmla="*/ 2055218 h 2736950"/>
              <a:gd name="connsiteX3-493" fmla="*/ 2395779 w 7159537"/>
              <a:gd name="connsiteY3-494" fmla="*/ 697619 h 2736950"/>
              <a:gd name="connsiteX4-495" fmla="*/ 3583939 w 7159537"/>
              <a:gd name="connsiteY4-496" fmla="*/ 0 h 2736950"/>
              <a:gd name="connsiteX5-497" fmla="*/ 4775578 w 7159537"/>
              <a:gd name="connsiteY5-498" fmla="*/ 698321 h 2736950"/>
              <a:gd name="connsiteX6-499" fmla="*/ 4767236 w 7159537"/>
              <a:gd name="connsiteY6-500" fmla="*/ 2052536 h 2736950"/>
              <a:gd name="connsiteX7-501" fmla="*/ 5979033 w 7159537"/>
              <a:gd name="connsiteY7-502" fmla="*/ 2736950 h 2736950"/>
              <a:gd name="connsiteX8-503" fmla="*/ 7159537 w 7159537"/>
              <a:gd name="connsiteY8-504" fmla="*/ 2052536 h 2736950"/>
              <a:gd name="connsiteX0-505" fmla="*/ 0 w 7149809"/>
              <a:gd name="connsiteY0-506" fmla="*/ 2071991 h 2736950"/>
              <a:gd name="connsiteX1-507" fmla="*/ 1197888 w 7149809"/>
              <a:gd name="connsiteY1-508" fmla="*/ 1361873 h 2736950"/>
              <a:gd name="connsiteX2-509" fmla="*/ 2390661 w 7149809"/>
              <a:gd name="connsiteY2-510" fmla="*/ 2055218 h 2736950"/>
              <a:gd name="connsiteX3-511" fmla="*/ 2386051 w 7149809"/>
              <a:gd name="connsiteY3-512" fmla="*/ 697619 h 2736950"/>
              <a:gd name="connsiteX4-513" fmla="*/ 3574211 w 7149809"/>
              <a:gd name="connsiteY4-514" fmla="*/ 0 h 2736950"/>
              <a:gd name="connsiteX5-515" fmla="*/ 4765850 w 7149809"/>
              <a:gd name="connsiteY5-516" fmla="*/ 698321 h 2736950"/>
              <a:gd name="connsiteX6-517" fmla="*/ 4757508 w 7149809"/>
              <a:gd name="connsiteY6-518" fmla="*/ 2052536 h 2736950"/>
              <a:gd name="connsiteX7-519" fmla="*/ 5969305 w 7149809"/>
              <a:gd name="connsiteY7-520" fmla="*/ 2736950 h 2736950"/>
              <a:gd name="connsiteX8-521" fmla="*/ 7149809 w 7149809"/>
              <a:gd name="connsiteY8-522" fmla="*/ 2052536 h 2736950"/>
              <a:gd name="connsiteX0-523" fmla="*/ 0 w 7149809"/>
              <a:gd name="connsiteY0-524" fmla="*/ 2071991 h 2736950"/>
              <a:gd name="connsiteX1-525" fmla="*/ 1222208 w 7149809"/>
              <a:gd name="connsiteY1-526" fmla="*/ 1357009 h 2736950"/>
              <a:gd name="connsiteX2-527" fmla="*/ 2390661 w 7149809"/>
              <a:gd name="connsiteY2-528" fmla="*/ 2055218 h 2736950"/>
              <a:gd name="connsiteX3-529" fmla="*/ 2386051 w 7149809"/>
              <a:gd name="connsiteY3-530" fmla="*/ 697619 h 2736950"/>
              <a:gd name="connsiteX4-531" fmla="*/ 3574211 w 7149809"/>
              <a:gd name="connsiteY4-532" fmla="*/ 0 h 2736950"/>
              <a:gd name="connsiteX5-533" fmla="*/ 4765850 w 7149809"/>
              <a:gd name="connsiteY5-534" fmla="*/ 698321 h 2736950"/>
              <a:gd name="connsiteX6-535" fmla="*/ 4757508 w 7149809"/>
              <a:gd name="connsiteY6-536" fmla="*/ 2052536 h 2736950"/>
              <a:gd name="connsiteX7-537" fmla="*/ 5969305 w 7149809"/>
              <a:gd name="connsiteY7-538" fmla="*/ 2736950 h 2736950"/>
              <a:gd name="connsiteX8-539" fmla="*/ 7149809 w 7149809"/>
              <a:gd name="connsiteY8-540" fmla="*/ 2052536 h 2736950"/>
              <a:gd name="connsiteX0-541" fmla="*/ 0 w 7149809"/>
              <a:gd name="connsiteY0-542" fmla="*/ 2071991 h 2736950"/>
              <a:gd name="connsiteX1-543" fmla="*/ 1217344 w 7149809"/>
              <a:gd name="connsiteY1-544" fmla="*/ 1376465 h 2736950"/>
              <a:gd name="connsiteX2-545" fmla="*/ 2390661 w 7149809"/>
              <a:gd name="connsiteY2-546" fmla="*/ 2055218 h 2736950"/>
              <a:gd name="connsiteX3-547" fmla="*/ 2386051 w 7149809"/>
              <a:gd name="connsiteY3-548" fmla="*/ 697619 h 2736950"/>
              <a:gd name="connsiteX4-549" fmla="*/ 3574211 w 7149809"/>
              <a:gd name="connsiteY4-550" fmla="*/ 0 h 2736950"/>
              <a:gd name="connsiteX5-551" fmla="*/ 4765850 w 7149809"/>
              <a:gd name="connsiteY5-552" fmla="*/ 698321 h 2736950"/>
              <a:gd name="connsiteX6-553" fmla="*/ 4757508 w 7149809"/>
              <a:gd name="connsiteY6-554" fmla="*/ 2052536 h 2736950"/>
              <a:gd name="connsiteX7-555" fmla="*/ 5969305 w 7149809"/>
              <a:gd name="connsiteY7-556" fmla="*/ 2736950 h 2736950"/>
              <a:gd name="connsiteX8-557" fmla="*/ 7149809 w 7149809"/>
              <a:gd name="connsiteY8-558" fmla="*/ 2052536 h 2736950"/>
              <a:gd name="connsiteX0-559" fmla="*/ 0 w 7149809"/>
              <a:gd name="connsiteY0-560" fmla="*/ 2071991 h 2736950"/>
              <a:gd name="connsiteX1-561" fmla="*/ 1217344 w 7149809"/>
              <a:gd name="connsiteY1-562" fmla="*/ 1376465 h 2736950"/>
              <a:gd name="connsiteX2-563" fmla="*/ 2390661 w 7149809"/>
              <a:gd name="connsiteY2-564" fmla="*/ 2055218 h 2736950"/>
              <a:gd name="connsiteX3-565" fmla="*/ 2386051 w 7149809"/>
              <a:gd name="connsiteY3-566" fmla="*/ 697619 h 2736950"/>
              <a:gd name="connsiteX4-567" fmla="*/ 3574211 w 7149809"/>
              <a:gd name="connsiteY4-568" fmla="*/ 0 h 2736950"/>
              <a:gd name="connsiteX5-569" fmla="*/ 4765850 w 7149809"/>
              <a:gd name="connsiteY5-570" fmla="*/ 698321 h 2736950"/>
              <a:gd name="connsiteX6-571" fmla="*/ 4757508 w 7149809"/>
              <a:gd name="connsiteY6-572" fmla="*/ 2052536 h 2736950"/>
              <a:gd name="connsiteX7-573" fmla="*/ 5969305 w 7149809"/>
              <a:gd name="connsiteY7-574" fmla="*/ 2736950 h 2736950"/>
              <a:gd name="connsiteX8-575" fmla="*/ 7149809 w 7149809"/>
              <a:gd name="connsiteY8-576" fmla="*/ 2052536 h 2736950"/>
              <a:gd name="connsiteX0-577" fmla="*/ 0 w 7149809"/>
              <a:gd name="connsiteY0-578" fmla="*/ 2071991 h 2736950"/>
              <a:gd name="connsiteX1-579" fmla="*/ 1212480 w 7149809"/>
              <a:gd name="connsiteY1-580" fmla="*/ 1376465 h 2736950"/>
              <a:gd name="connsiteX2-581" fmla="*/ 2390661 w 7149809"/>
              <a:gd name="connsiteY2-582" fmla="*/ 2055218 h 2736950"/>
              <a:gd name="connsiteX3-583" fmla="*/ 2386051 w 7149809"/>
              <a:gd name="connsiteY3-584" fmla="*/ 697619 h 2736950"/>
              <a:gd name="connsiteX4-585" fmla="*/ 3574211 w 7149809"/>
              <a:gd name="connsiteY4-586" fmla="*/ 0 h 2736950"/>
              <a:gd name="connsiteX5-587" fmla="*/ 4765850 w 7149809"/>
              <a:gd name="connsiteY5-588" fmla="*/ 698321 h 2736950"/>
              <a:gd name="connsiteX6-589" fmla="*/ 4757508 w 7149809"/>
              <a:gd name="connsiteY6-590" fmla="*/ 2052536 h 2736950"/>
              <a:gd name="connsiteX7-591" fmla="*/ 5969305 w 7149809"/>
              <a:gd name="connsiteY7-592" fmla="*/ 2736950 h 2736950"/>
              <a:gd name="connsiteX8-593" fmla="*/ 7149809 w 7149809"/>
              <a:gd name="connsiteY8-594" fmla="*/ 2052536 h 2736950"/>
              <a:gd name="connsiteX0-595" fmla="*/ 0 w 7149809"/>
              <a:gd name="connsiteY0-596" fmla="*/ 2071991 h 2736950"/>
              <a:gd name="connsiteX1-597" fmla="*/ 1212480 w 7149809"/>
              <a:gd name="connsiteY1-598" fmla="*/ 1376465 h 2736950"/>
              <a:gd name="connsiteX2-599" fmla="*/ 2390661 w 7149809"/>
              <a:gd name="connsiteY2-600" fmla="*/ 2055218 h 2736950"/>
              <a:gd name="connsiteX3-601" fmla="*/ 2386051 w 7149809"/>
              <a:gd name="connsiteY3-602" fmla="*/ 697619 h 2736950"/>
              <a:gd name="connsiteX4-603" fmla="*/ 3574211 w 7149809"/>
              <a:gd name="connsiteY4-604" fmla="*/ 0 h 2736950"/>
              <a:gd name="connsiteX5-605" fmla="*/ 4765850 w 7149809"/>
              <a:gd name="connsiteY5-606" fmla="*/ 698321 h 2736950"/>
              <a:gd name="connsiteX6-607" fmla="*/ 4757508 w 7149809"/>
              <a:gd name="connsiteY6-608" fmla="*/ 2052536 h 2736950"/>
              <a:gd name="connsiteX7-609" fmla="*/ 5969305 w 7149809"/>
              <a:gd name="connsiteY7-610" fmla="*/ 2736950 h 2736950"/>
              <a:gd name="connsiteX8-611" fmla="*/ 7149809 w 7149809"/>
              <a:gd name="connsiteY8-612" fmla="*/ 2052536 h 2736950"/>
              <a:gd name="connsiteX0-613" fmla="*/ 0 w 7149809"/>
              <a:gd name="connsiteY0-614" fmla="*/ 2071991 h 2736950"/>
              <a:gd name="connsiteX1-615" fmla="*/ 1194700 w 7149809"/>
              <a:gd name="connsiteY1-616" fmla="*/ 1371385 h 2736950"/>
              <a:gd name="connsiteX2-617" fmla="*/ 2390661 w 7149809"/>
              <a:gd name="connsiteY2-618" fmla="*/ 2055218 h 2736950"/>
              <a:gd name="connsiteX3-619" fmla="*/ 2386051 w 7149809"/>
              <a:gd name="connsiteY3-620" fmla="*/ 697619 h 2736950"/>
              <a:gd name="connsiteX4-621" fmla="*/ 3574211 w 7149809"/>
              <a:gd name="connsiteY4-622" fmla="*/ 0 h 2736950"/>
              <a:gd name="connsiteX5-623" fmla="*/ 4765850 w 7149809"/>
              <a:gd name="connsiteY5-624" fmla="*/ 698321 h 2736950"/>
              <a:gd name="connsiteX6-625" fmla="*/ 4757508 w 7149809"/>
              <a:gd name="connsiteY6-626" fmla="*/ 2052536 h 2736950"/>
              <a:gd name="connsiteX7-627" fmla="*/ 5969305 w 7149809"/>
              <a:gd name="connsiteY7-628" fmla="*/ 2736950 h 2736950"/>
              <a:gd name="connsiteX8-629" fmla="*/ 7149809 w 7149809"/>
              <a:gd name="connsiteY8-630" fmla="*/ 2052536 h 2736950"/>
              <a:gd name="connsiteX0-631" fmla="*/ 0 w 7149809"/>
              <a:gd name="connsiteY0-632" fmla="*/ 2071991 h 2736950"/>
              <a:gd name="connsiteX1-633" fmla="*/ 1194700 w 7149809"/>
              <a:gd name="connsiteY1-634" fmla="*/ 1371385 h 2736950"/>
              <a:gd name="connsiteX2-635" fmla="*/ 2390661 w 7149809"/>
              <a:gd name="connsiteY2-636" fmla="*/ 2055218 h 2736950"/>
              <a:gd name="connsiteX3-637" fmla="*/ 2386051 w 7149809"/>
              <a:gd name="connsiteY3-638" fmla="*/ 697619 h 2736950"/>
              <a:gd name="connsiteX4-639" fmla="*/ 3574211 w 7149809"/>
              <a:gd name="connsiteY4-640" fmla="*/ 0 h 2736950"/>
              <a:gd name="connsiteX5-641" fmla="*/ 4765850 w 7149809"/>
              <a:gd name="connsiteY5-642" fmla="*/ 698321 h 2736950"/>
              <a:gd name="connsiteX6-643" fmla="*/ 4757508 w 7149809"/>
              <a:gd name="connsiteY6-644" fmla="*/ 2052536 h 2736950"/>
              <a:gd name="connsiteX7-645" fmla="*/ 5969305 w 7149809"/>
              <a:gd name="connsiteY7-646" fmla="*/ 2736950 h 2736950"/>
              <a:gd name="connsiteX8-647" fmla="*/ 7149809 w 7149809"/>
              <a:gd name="connsiteY8-648" fmla="*/ 2052536 h 2736950"/>
              <a:gd name="connsiteX0-649" fmla="*/ 0 w 7149809"/>
              <a:gd name="connsiteY0-650" fmla="*/ 2071991 h 2736950"/>
              <a:gd name="connsiteX1-651" fmla="*/ 1194700 w 7149809"/>
              <a:gd name="connsiteY1-652" fmla="*/ 1371385 h 2736950"/>
              <a:gd name="connsiteX2-653" fmla="*/ 2390661 w 7149809"/>
              <a:gd name="connsiteY2-654" fmla="*/ 2055218 h 2736950"/>
              <a:gd name="connsiteX3-655" fmla="*/ 2386051 w 7149809"/>
              <a:gd name="connsiteY3-656" fmla="*/ 697619 h 2736950"/>
              <a:gd name="connsiteX4-657" fmla="*/ 3574211 w 7149809"/>
              <a:gd name="connsiteY4-658" fmla="*/ 0 h 2736950"/>
              <a:gd name="connsiteX5-659" fmla="*/ 4765850 w 7149809"/>
              <a:gd name="connsiteY5-660" fmla="*/ 698321 h 2736950"/>
              <a:gd name="connsiteX6-661" fmla="*/ 4757508 w 7149809"/>
              <a:gd name="connsiteY6-662" fmla="*/ 2052536 h 2736950"/>
              <a:gd name="connsiteX7-663" fmla="*/ 5969305 w 7149809"/>
              <a:gd name="connsiteY7-664" fmla="*/ 2736950 h 2736950"/>
              <a:gd name="connsiteX8-665" fmla="*/ 7149809 w 7149809"/>
              <a:gd name="connsiteY8-666" fmla="*/ 2052536 h 2736950"/>
              <a:gd name="connsiteX0-667" fmla="*/ 0 w 7149809"/>
              <a:gd name="connsiteY0-668" fmla="*/ 2071991 h 2736950"/>
              <a:gd name="connsiteX1-669" fmla="*/ 1194700 w 7149809"/>
              <a:gd name="connsiteY1-670" fmla="*/ 1371385 h 2736950"/>
              <a:gd name="connsiteX2-671" fmla="*/ 2390661 w 7149809"/>
              <a:gd name="connsiteY2-672" fmla="*/ 2055218 h 2736950"/>
              <a:gd name="connsiteX3-673" fmla="*/ 2386051 w 7149809"/>
              <a:gd name="connsiteY3-674" fmla="*/ 697619 h 2736950"/>
              <a:gd name="connsiteX4-675" fmla="*/ 3574211 w 7149809"/>
              <a:gd name="connsiteY4-676" fmla="*/ 0 h 2736950"/>
              <a:gd name="connsiteX5-677" fmla="*/ 4765850 w 7149809"/>
              <a:gd name="connsiteY5-678" fmla="*/ 698321 h 2736950"/>
              <a:gd name="connsiteX6-679" fmla="*/ 4757508 w 7149809"/>
              <a:gd name="connsiteY6-680" fmla="*/ 2052536 h 2736950"/>
              <a:gd name="connsiteX7-681" fmla="*/ 5969305 w 7149809"/>
              <a:gd name="connsiteY7-682" fmla="*/ 2736950 h 2736950"/>
              <a:gd name="connsiteX8-683" fmla="*/ 7149809 w 7149809"/>
              <a:gd name="connsiteY8-684" fmla="*/ 2052536 h 2736950"/>
              <a:gd name="connsiteX0-685" fmla="*/ 0 w 7149809"/>
              <a:gd name="connsiteY0-686" fmla="*/ 2071991 h 2736950"/>
              <a:gd name="connsiteX1-687" fmla="*/ 1194700 w 7149809"/>
              <a:gd name="connsiteY1-688" fmla="*/ 1371385 h 2736950"/>
              <a:gd name="connsiteX2-689" fmla="*/ 2390661 w 7149809"/>
              <a:gd name="connsiteY2-690" fmla="*/ 2055218 h 2736950"/>
              <a:gd name="connsiteX3-691" fmla="*/ 2386051 w 7149809"/>
              <a:gd name="connsiteY3-692" fmla="*/ 697619 h 2736950"/>
              <a:gd name="connsiteX4-693" fmla="*/ 3574211 w 7149809"/>
              <a:gd name="connsiteY4-694" fmla="*/ 0 h 2736950"/>
              <a:gd name="connsiteX5-695" fmla="*/ 4765850 w 7149809"/>
              <a:gd name="connsiteY5-696" fmla="*/ 698321 h 2736950"/>
              <a:gd name="connsiteX6-697" fmla="*/ 4757508 w 7149809"/>
              <a:gd name="connsiteY6-698" fmla="*/ 2052536 h 2736950"/>
              <a:gd name="connsiteX7-699" fmla="*/ 5969305 w 7149809"/>
              <a:gd name="connsiteY7-700" fmla="*/ 2736950 h 2736950"/>
              <a:gd name="connsiteX8-701" fmla="*/ 7149809 w 7149809"/>
              <a:gd name="connsiteY8-702" fmla="*/ 2052536 h 2736950"/>
              <a:gd name="connsiteX0-703" fmla="*/ 0 w 7149809"/>
              <a:gd name="connsiteY0-704" fmla="*/ 2071991 h 2736950"/>
              <a:gd name="connsiteX1-705" fmla="*/ 1194700 w 7149809"/>
              <a:gd name="connsiteY1-706" fmla="*/ 1371385 h 2736950"/>
              <a:gd name="connsiteX2-707" fmla="*/ 2390661 w 7149809"/>
              <a:gd name="connsiteY2-708" fmla="*/ 2055218 h 2736950"/>
              <a:gd name="connsiteX3-709" fmla="*/ 2386051 w 7149809"/>
              <a:gd name="connsiteY3-710" fmla="*/ 697619 h 2736950"/>
              <a:gd name="connsiteX4-711" fmla="*/ 3574211 w 7149809"/>
              <a:gd name="connsiteY4-712" fmla="*/ 0 h 2736950"/>
              <a:gd name="connsiteX5-713" fmla="*/ 4758230 w 7149809"/>
              <a:gd name="connsiteY5-714" fmla="*/ 698321 h 2736950"/>
              <a:gd name="connsiteX6-715" fmla="*/ 4757508 w 7149809"/>
              <a:gd name="connsiteY6-716" fmla="*/ 2052536 h 2736950"/>
              <a:gd name="connsiteX7-717" fmla="*/ 5969305 w 7149809"/>
              <a:gd name="connsiteY7-718" fmla="*/ 2736950 h 2736950"/>
              <a:gd name="connsiteX8-719" fmla="*/ 7149809 w 7149809"/>
              <a:gd name="connsiteY8-720" fmla="*/ 2052536 h 2736950"/>
              <a:gd name="connsiteX0-721" fmla="*/ 0 w 7149809"/>
              <a:gd name="connsiteY0-722" fmla="*/ 2071991 h 2736950"/>
              <a:gd name="connsiteX1-723" fmla="*/ 1194700 w 7149809"/>
              <a:gd name="connsiteY1-724" fmla="*/ 1371385 h 2736950"/>
              <a:gd name="connsiteX2-725" fmla="*/ 2390661 w 7149809"/>
              <a:gd name="connsiteY2-726" fmla="*/ 2055218 h 2736950"/>
              <a:gd name="connsiteX3-727" fmla="*/ 2386051 w 7149809"/>
              <a:gd name="connsiteY3-728" fmla="*/ 697619 h 2736950"/>
              <a:gd name="connsiteX4-729" fmla="*/ 3574211 w 7149809"/>
              <a:gd name="connsiteY4-730" fmla="*/ 0 h 2736950"/>
              <a:gd name="connsiteX5-731" fmla="*/ 4770930 w 7149809"/>
              <a:gd name="connsiteY5-732" fmla="*/ 698321 h 2736950"/>
              <a:gd name="connsiteX6-733" fmla="*/ 4757508 w 7149809"/>
              <a:gd name="connsiteY6-734" fmla="*/ 2052536 h 2736950"/>
              <a:gd name="connsiteX7-735" fmla="*/ 5969305 w 7149809"/>
              <a:gd name="connsiteY7-736" fmla="*/ 2736950 h 2736950"/>
              <a:gd name="connsiteX8-737" fmla="*/ 7149809 w 7149809"/>
              <a:gd name="connsiteY8-738" fmla="*/ 2052536 h 2736950"/>
              <a:gd name="connsiteX0-739" fmla="*/ 0 w 7149809"/>
              <a:gd name="connsiteY0-740" fmla="*/ 2071991 h 2736950"/>
              <a:gd name="connsiteX1-741" fmla="*/ 1194700 w 7149809"/>
              <a:gd name="connsiteY1-742" fmla="*/ 1371385 h 2736950"/>
              <a:gd name="connsiteX2-743" fmla="*/ 2390661 w 7149809"/>
              <a:gd name="connsiteY2-744" fmla="*/ 2055218 h 2736950"/>
              <a:gd name="connsiteX3-745" fmla="*/ 2386051 w 7149809"/>
              <a:gd name="connsiteY3-746" fmla="*/ 697619 h 2736950"/>
              <a:gd name="connsiteX4-747" fmla="*/ 3574211 w 7149809"/>
              <a:gd name="connsiteY4-748" fmla="*/ 0 h 2736950"/>
              <a:gd name="connsiteX5-749" fmla="*/ 4770930 w 7149809"/>
              <a:gd name="connsiteY5-750" fmla="*/ 698321 h 2736950"/>
              <a:gd name="connsiteX6-751" fmla="*/ 4757508 w 7149809"/>
              <a:gd name="connsiteY6-752" fmla="*/ 2047456 h 2736950"/>
              <a:gd name="connsiteX7-753" fmla="*/ 5969305 w 7149809"/>
              <a:gd name="connsiteY7-754" fmla="*/ 2736950 h 2736950"/>
              <a:gd name="connsiteX8-755" fmla="*/ 7149809 w 7149809"/>
              <a:gd name="connsiteY8-756" fmla="*/ 2052536 h 2736950"/>
              <a:gd name="connsiteX0-757" fmla="*/ 0 w 7152768"/>
              <a:gd name="connsiteY0-758" fmla="*/ 2063113 h 2736950"/>
              <a:gd name="connsiteX1-759" fmla="*/ 1197659 w 7152768"/>
              <a:gd name="connsiteY1-760" fmla="*/ 1371385 h 2736950"/>
              <a:gd name="connsiteX2-761" fmla="*/ 2393620 w 7152768"/>
              <a:gd name="connsiteY2-762" fmla="*/ 2055218 h 2736950"/>
              <a:gd name="connsiteX3-763" fmla="*/ 2389010 w 7152768"/>
              <a:gd name="connsiteY3-764" fmla="*/ 697619 h 2736950"/>
              <a:gd name="connsiteX4-765" fmla="*/ 3577170 w 7152768"/>
              <a:gd name="connsiteY4-766" fmla="*/ 0 h 2736950"/>
              <a:gd name="connsiteX5-767" fmla="*/ 4773889 w 7152768"/>
              <a:gd name="connsiteY5-768" fmla="*/ 698321 h 2736950"/>
              <a:gd name="connsiteX6-769" fmla="*/ 4760467 w 7152768"/>
              <a:gd name="connsiteY6-770" fmla="*/ 2047456 h 2736950"/>
              <a:gd name="connsiteX7-771" fmla="*/ 5972264 w 7152768"/>
              <a:gd name="connsiteY7-772" fmla="*/ 2736950 h 2736950"/>
              <a:gd name="connsiteX8-773" fmla="*/ 7152768 w 7152768"/>
              <a:gd name="connsiteY8-774" fmla="*/ 2052536 h 27369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7152768" h="2736950">
                <a:moveTo>
                  <a:pt x="0" y="2063113"/>
                </a:moveTo>
                <a:cubicBezTo>
                  <a:pt x="405781" y="1831271"/>
                  <a:pt x="752967" y="1616359"/>
                  <a:pt x="1197659" y="1371385"/>
                </a:cubicBezTo>
                <a:lnTo>
                  <a:pt x="2393620" y="2055218"/>
                </a:lnTo>
                <a:cubicBezTo>
                  <a:pt x="2396863" y="1599639"/>
                  <a:pt x="2385767" y="1153198"/>
                  <a:pt x="2389010" y="697619"/>
                </a:cubicBezTo>
                <a:lnTo>
                  <a:pt x="3577170" y="0"/>
                </a:lnTo>
                <a:lnTo>
                  <a:pt x="4773889" y="698321"/>
                </a:lnTo>
                <a:cubicBezTo>
                  <a:pt x="4772268" y="1155521"/>
                  <a:pt x="4762088" y="1590256"/>
                  <a:pt x="4760467" y="2047456"/>
                </a:cubicBezTo>
                <a:lnTo>
                  <a:pt x="5972264" y="2736950"/>
                </a:lnTo>
                <a:lnTo>
                  <a:pt x="7152768" y="2052536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2" name="Freeform: Shape 31"/>
          <p:cNvSpPr/>
          <p:nvPr userDrawn="1"/>
        </p:nvSpPr>
        <p:spPr>
          <a:xfrm>
            <a:off x="8440979" y="1677475"/>
            <a:ext cx="2373549" cy="2062264"/>
          </a:xfrm>
          <a:custGeom>
            <a:avLst/>
            <a:gdLst>
              <a:gd name="connsiteX0" fmla="*/ 2373549 w 2373549"/>
              <a:gd name="connsiteY0" fmla="*/ 680936 h 2062264"/>
              <a:gd name="connsiteX1" fmla="*/ 1186774 w 2373549"/>
              <a:gd name="connsiteY1" fmla="*/ 0 h 2062264"/>
              <a:gd name="connsiteX2" fmla="*/ 0 w 2373549"/>
              <a:gd name="connsiteY2" fmla="*/ 690664 h 2062264"/>
              <a:gd name="connsiteX3" fmla="*/ 0 w 2373549"/>
              <a:gd name="connsiteY3" fmla="*/ 2062264 h 2062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3549" h="2062264">
                <a:moveTo>
                  <a:pt x="2373549" y="680936"/>
                </a:moveTo>
                <a:lnTo>
                  <a:pt x="1186774" y="0"/>
                </a:lnTo>
                <a:lnTo>
                  <a:pt x="0" y="690664"/>
                </a:lnTo>
                <a:lnTo>
                  <a:pt x="0" y="2062264"/>
                </a:lnTo>
              </a:path>
            </a:pathLst>
          </a:custGeom>
          <a:noFill/>
          <a:ln w="38100" cap="flat" cmpd="sng" algn="ctr">
            <a:solidFill>
              <a:schemeClr val="accent6">
                <a:lumMod val="10000"/>
                <a:lumOff val="9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3" name="Freeform: Shape 34"/>
          <p:cNvSpPr/>
          <p:nvPr userDrawn="1"/>
        </p:nvSpPr>
        <p:spPr>
          <a:xfrm flipH="1">
            <a:off x="10715501" y="2243467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4" name="Freeform: Shape 45"/>
          <p:cNvSpPr/>
          <p:nvPr userDrawn="1"/>
        </p:nvSpPr>
        <p:spPr>
          <a:xfrm flipH="1">
            <a:off x="9534557" y="1571099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5" name="Freeform: Shape 46"/>
          <p:cNvSpPr/>
          <p:nvPr userDrawn="1"/>
        </p:nvSpPr>
        <p:spPr>
          <a:xfrm flipH="1">
            <a:off x="8328171" y="2258376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6" name="Freeform: Shape 47"/>
          <p:cNvSpPr/>
          <p:nvPr userDrawn="1"/>
        </p:nvSpPr>
        <p:spPr>
          <a:xfrm flipH="1">
            <a:off x="8333460" y="361085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7" name="Freeform: Shape 48"/>
          <p:cNvSpPr/>
          <p:nvPr userDrawn="1"/>
        </p:nvSpPr>
        <p:spPr>
          <a:xfrm flipH="1">
            <a:off x="7146016" y="429086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8" name="Freeform: Shape 49"/>
          <p:cNvSpPr/>
          <p:nvPr userDrawn="1"/>
        </p:nvSpPr>
        <p:spPr>
          <a:xfrm flipH="1">
            <a:off x="5937847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79" name="Freeform: Shape 50"/>
          <p:cNvSpPr/>
          <p:nvPr userDrawn="1"/>
        </p:nvSpPr>
        <p:spPr>
          <a:xfrm flipH="1">
            <a:off x="5951993" y="225130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0" name="Freeform: Shape 51"/>
          <p:cNvSpPr/>
          <p:nvPr userDrawn="1"/>
        </p:nvSpPr>
        <p:spPr>
          <a:xfrm flipH="1">
            <a:off x="4778156" y="1565771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1" name="Freeform: Shape 52"/>
          <p:cNvSpPr/>
          <p:nvPr userDrawn="1"/>
        </p:nvSpPr>
        <p:spPr>
          <a:xfrm flipH="1">
            <a:off x="3565843" y="2247823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2" name="Freeform: Shape 53"/>
          <p:cNvSpPr/>
          <p:nvPr userDrawn="1"/>
        </p:nvSpPr>
        <p:spPr>
          <a:xfrm flipH="1">
            <a:off x="3565952" y="361339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3" name="Freeform: Shape 54"/>
          <p:cNvSpPr/>
          <p:nvPr userDrawn="1"/>
        </p:nvSpPr>
        <p:spPr>
          <a:xfrm flipH="1">
            <a:off x="2386318" y="2962784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4" name="Freeform: Shape 55"/>
          <p:cNvSpPr/>
          <p:nvPr userDrawn="1"/>
        </p:nvSpPr>
        <p:spPr>
          <a:xfrm flipH="1">
            <a:off x="1190302" y="3612210"/>
            <a:ext cx="204312" cy="23646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85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1507136" y="386500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6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1507136" y="444707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7" name="Content placeholder 47" descr="Click icon to add picture"/>
          <p:cNvSpPr>
            <a:spLocks noGrp="1"/>
          </p:cNvSpPr>
          <p:nvPr>
            <p:ph type="body" sz="quarter" idx="38" hasCustomPrompt="1"/>
          </p:nvPr>
        </p:nvSpPr>
        <p:spPr>
          <a:xfrm>
            <a:off x="3889942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88" name="Content placeholder 47"/>
          <p:cNvSpPr>
            <a:spLocks noGrp="1"/>
          </p:cNvSpPr>
          <p:nvPr>
            <p:ph type="body" sz="quarter" idx="39" hasCustomPrompt="1"/>
          </p:nvPr>
        </p:nvSpPr>
        <p:spPr>
          <a:xfrm>
            <a:off x="3889942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89" name="Content placeholder 47" descr="Click icon to add picture"/>
          <p:cNvSpPr>
            <a:spLocks noGrp="1"/>
          </p:cNvSpPr>
          <p:nvPr>
            <p:ph type="body" sz="quarter" idx="40" hasCustomPrompt="1"/>
          </p:nvPr>
        </p:nvSpPr>
        <p:spPr>
          <a:xfrm>
            <a:off x="5107230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0" name="Content placeholder 47"/>
          <p:cNvSpPr>
            <a:spLocks noGrp="1"/>
          </p:cNvSpPr>
          <p:nvPr>
            <p:ph type="body" sz="quarter" idx="41" hasCustomPrompt="1"/>
          </p:nvPr>
        </p:nvSpPr>
        <p:spPr>
          <a:xfrm>
            <a:off x="5107230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1" name="Content placeholder 47" descr="Click icon to add picture"/>
          <p:cNvSpPr>
            <a:spLocks noGrp="1"/>
          </p:cNvSpPr>
          <p:nvPr>
            <p:ph type="body" sz="quarter" idx="42" hasCustomPrompt="1"/>
          </p:nvPr>
        </p:nvSpPr>
        <p:spPr>
          <a:xfrm>
            <a:off x="7501941" y="4469081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2" name="Content placeholder 47"/>
          <p:cNvSpPr>
            <a:spLocks noGrp="1"/>
          </p:cNvSpPr>
          <p:nvPr>
            <p:ph type="body" sz="quarter" idx="43" hasCustomPrompt="1"/>
          </p:nvPr>
        </p:nvSpPr>
        <p:spPr>
          <a:xfrm>
            <a:off x="7501941" y="5051157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93" name="Content placeholder 47" descr="Click icon to add picture"/>
          <p:cNvSpPr>
            <a:spLocks noGrp="1"/>
          </p:cNvSpPr>
          <p:nvPr>
            <p:ph type="body" sz="quarter" idx="44" hasCustomPrompt="1"/>
          </p:nvPr>
        </p:nvSpPr>
        <p:spPr>
          <a:xfrm>
            <a:off x="8734718" y="2355643"/>
            <a:ext cx="1877575" cy="506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94" name="Content placeholder 47"/>
          <p:cNvSpPr>
            <a:spLocks noGrp="1"/>
          </p:cNvSpPr>
          <p:nvPr>
            <p:ph type="body" sz="quarter" idx="45" hasCustomPrompt="1"/>
          </p:nvPr>
        </p:nvSpPr>
        <p:spPr>
          <a:xfrm>
            <a:off x="8734718" y="2937719"/>
            <a:ext cx="1877575" cy="5063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altLang="zh-CN" sz="1400" b="0" kern="1200" dirty="0">
                <a:solidFill>
                  <a:schemeClr val="accent6"/>
                </a:solidFill>
                <a:latin typeface="+mn-lt"/>
                <a:ea typeface="+mj-ea"/>
                <a:cs typeface="+mn-cs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dirty="0"/>
              <a:t>Click to edit Master text styles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914" y="726705"/>
            <a:ext cx="10515600" cy="1205058"/>
          </a:xfrm>
        </p:spPr>
        <p:txBody>
          <a:bodyPr anchor="t">
            <a:noAutofit/>
          </a:bodyPr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19"/>
          <p:cNvSpPr/>
          <p:nvPr userDrawn="1"/>
        </p:nvSpPr>
        <p:spPr>
          <a:xfrm flipH="1">
            <a:off x="769290" y="491100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Freeform: Shape 24"/>
          <p:cNvSpPr/>
          <p:nvPr userDrawn="1"/>
        </p:nvSpPr>
        <p:spPr>
          <a:xfrm flipH="1">
            <a:off x="783145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Freeform 14"/>
          <p:cNvSpPr/>
          <p:nvPr userDrawn="1"/>
        </p:nvSpPr>
        <p:spPr>
          <a:xfrm flipH="1">
            <a:off x="0" y="3709992"/>
            <a:ext cx="115794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1" name="Subtitle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4550705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4550705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37" name="Picture placeholder"/>
          <p:cNvSpPr>
            <a:spLocks noGrp="1"/>
          </p:cNvSpPr>
          <p:nvPr>
            <p:ph type="pic" sz="quarter" idx="51"/>
          </p:nvPr>
        </p:nvSpPr>
        <p:spPr>
          <a:xfrm>
            <a:off x="1788170" y="2296125"/>
            <a:ext cx="1886360" cy="214466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4550704" y="1690878"/>
            <a:ext cx="6599429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Subtitle 47" descr="Click icon to add picture"/>
          <p:cNvSpPr>
            <a:spLocks noGrp="1"/>
          </p:cNvSpPr>
          <p:nvPr>
            <p:ph type="body" sz="quarter" idx="52" hasCustomPrompt="1"/>
          </p:nvPr>
        </p:nvSpPr>
        <p:spPr>
          <a:xfrm>
            <a:off x="7811506" y="3625598"/>
            <a:ext cx="2653545" cy="58796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/>
          <p:cNvSpPr>
            <a:spLocks noGrp="1"/>
          </p:cNvSpPr>
          <p:nvPr>
            <p:ph type="body" sz="quarter" idx="53" hasCustomPrompt="1"/>
          </p:nvPr>
        </p:nvSpPr>
        <p:spPr>
          <a:xfrm>
            <a:off x="7811506" y="4246516"/>
            <a:ext cx="2653545" cy="172710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 userDrawn="1"/>
        </p:nvSpPr>
        <p:spPr>
          <a:xfrm>
            <a:off x="0" y="2860787"/>
            <a:ext cx="2361029" cy="3676532"/>
          </a:xfrm>
          <a:custGeom>
            <a:avLst/>
            <a:gdLst>
              <a:gd name="connsiteX0" fmla="*/ 773997 w 2361029"/>
              <a:gd name="connsiteY0" fmla="*/ 0 h 3676532"/>
              <a:gd name="connsiteX1" fmla="*/ 2361029 w 2361029"/>
              <a:gd name="connsiteY1" fmla="*/ 925683 h 3676532"/>
              <a:gd name="connsiteX2" fmla="*/ 2361029 w 2361029"/>
              <a:gd name="connsiteY2" fmla="*/ 2763949 h 3676532"/>
              <a:gd name="connsiteX3" fmla="*/ 769661 w 2361029"/>
              <a:gd name="connsiteY3" fmla="*/ 3676532 h 3676532"/>
              <a:gd name="connsiteX4" fmla="*/ 0 w 2361029"/>
              <a:gd name="connsiteY4" fmla="*/ 3234717 h 3676532"/>
              <a:gd name="connsiteX5" fmla="*/ 0 w 2361029"/>
              <a:gd name="connsiteY5" fmla="*/ 44688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61029" h="3676532">
                <a:moveTo>
                  <a:pt x="773997" y="0"/>
                </a:moveTo>
                <a:lnTo>
                  <a:pt x="2361029" y="925683"/>
                </a:lnTo>
                <a:lnTo>
                  <a:pt x="2361029" y="2763949"/>
                </a:lnTo>
                <a:lnTo>
                  <a:pt x="769661" y="3676532"/>
                </a:lnTo>
                <a:lnTo>
                  <a:pt x="0" y="3234717"/>
                </a:lnTo>
                <a:lnTo>
                  <a:pt x="0" y="446885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6" name="Freeform 15"/>
          <p:cNvSpPr/>
          <p:nvPr userDrawn="1"/>
        </p:nvSpPr>
        <p:spPr>
          <a:xfrm flipH="1">
            <a:off x="1014233" y="5253270"/>
            <a:ext cx="1710765" cy="1593273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2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5271609" y="1025236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3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5271608" y="1469069"/>
            <a:ext cx="5162709" cy="150616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4" name="Content Placeholder 47" descr="Click icon to add picture"/>
          <p:cNvSpPr>
            <a:spLocks noGrp="1"/>
          </p:cNvSpPr>
          <p:nvPr>
            <p:ph type="body" sz="quarter" idx="29" hasCustomPrompt="1"/>
          </p:nvPr>
        </p:nvSpPr>
        <p:spPr>
          <a:xfrm>
            <a:off x="5271609" y="2984685"/>
            <a:ext cx="5162709" cy="420683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6" name="Content Placeholder 47" descr="Click icon to add picture"/>
          <p:cNvSpPr>
            <a:spLocks noGrp="1"/>
          </p:cNvSpPr>
          <p:nvPr>
            <p:ph type="body" sz="quarter" idx="31" hasCustomPrompt="1"/>
          </p:nvPr>
        </p:nvSpPr>
        <p:spPr>
          <a:xfrm>
            <a:off x="5271607" y="4597473"/>
            <a:ext cx="5162709" cy="42139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 i="0">
                <a:solidFill>
                  <a:schemeClr val="accent6"/>
                </a:solidFill>
                <a:latin typeface="+mn-lt"/>
                <a:cs typeface="Posterama" panose="020B0504020200020000" pitchFamily="34" charset="0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0" name="Content Placeholder 47"/>
          <p:cNvSpPr>
            <a:spLocks noGrp="1"/>
          </p:cNvSpPr>
          <p:nvPr>
            <p:ph type="body" sz="quarter" idx="34" hasCustomPrompt="1"/>
          </p:nvPr>
        </p:nvSpPr>
        <p:spPr>
          <a:xfrm>
            <a:off x="5271608" y="3419684"/>
            <a:ext cx="5162709" cy="11777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8" name="Content Placeholder 47"/>
          <p:cNvSpPr>
            <a:spLocks noGrp="1"/>
          </p:cNvSpPr>
          <p:nvPr>
            <p:ph type="body" sz="quarter" idx="35" hasCustomPrompt="1"/>
          </p:nvPr>
        </p:nvSpPr>
        <p:spPr>
          <a:xfrm>
            <a:off x="5271608" y="5041922"/>
            <a:ext cx="5162709" cy="163593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27" name="Freeform: Shape 24"/>
          <p:cNvSpPr/>
          <p:nvPr userDrawn="1"/>
        </p:nvSpPr>
        <p:spPr>
          <a:xfrm flipH="1">
            <a:off x="2631891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02665" y="707105"/>
            <a:ext cx="3994173" cy="2277580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4734172" y="1141669"/>
            <a:ext cx="507778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37"/>
          </p:nvPr>
        </p:nvSpPr>
        <p:spPr>
          <a:xfrm>
            <a:off x="4724705" y="3105650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38"/>
          </p:nvPr>
        </p:nvSpPr>
        <p:spPr>
          <a:xfrm>
            <a:off x="4714069" y="4716041"/>
            <a:ext cx="536270" cy="565882"/>
          </a:xfrm>
        </p:spPr>
        <p:txBody>
          <a:bodyPr lIns="0" rIns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800">
                <a:solidFill>
                  <a:schemeClr val="accent6"/>
                </a:solidFill>
                <a:latin typeface="Abadi" panose="020B0604020104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47"/>
          <p:cNvSpPr>
            <a:spLocks noGrp="1"/>
          </p:cNvSpPr>
          <p:nvPr>
            <p:ph type="pic" sz="quarter" idx="48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ln w="19050"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zh-CN" altLang="en-US"/>
          </a:p>
        </p:txBody>
      </p:sp>
      <p:sp>
        <p:nvSpPr>
          <p:cNvPr id="18" name="Content Placeholder 47"/>
          <p:cNvSpPr>
            <a:spLocks noGrp="1"/>
          </p:cNvSpPr>
          <p:nvPr>
            <p:ph type="body" sz="quarter" idx="28" hasCustomPrompt="1"/>
          </p:nvPr>
        </p:nvSpPr>
        <p:spPr>
          <a:xfrm>
            <a:off x="517427" y="3253120"/>
            <a:ext cx="4959822" cy="20071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500" b="0">
                <a:solidFill>
                  <a:schemeClr val="accent6"/>
                </a:solidFill>
                <a:latin typeface="+mn-lt"/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text styles </a:t>
            </a:r>
          </a:p>
        </p:txBody>
      </p:sp>
      <p:sp>
        <p:nvSpPr>
          <p:cNvPr id="19" name="Freeform: Shape 25"/>
          <p:cNvSpPr/>
          <p:nvPr userDrawn="1"/>
        </p:nvSpPr>
        <p:spPr>
          <a:xfrm flipH="1">
            <a:off x="7400972" y="4508725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-1" fmla="*/ 2187388 w 4387647"/>
              <a:gd name="connsiteY0-2" fmla="*/ 0 h 5032188"/>
              <a:gd name="connsiteX1-3" fmla="*/ 4386729 w 4387647"/>
              <a:gd name="connsiteY1-4" fmla="*/ 1261035 h 5032188"/>
              <a:gd name="connsiteX2-5" fmla="*/ 4384192 w 4387647"/>
              <a:gd name="connsiteY2-6" fmla="*/ 3783287 h 5032188"/>
              <a:gd name="connsiteX3-7" fmla="*/ 2193365 w 4387647"/>
              <a:gd name="connsiteY3-8" fmla="*/ 5032188 h 5032188"/>
              <a:gd name="connsiteX4-9" fmla="*/ 0 w 4387647"/>
              <a:gd name="connsiteY4-10" fmla="*/ 3783106 h 5032188"/>
              <a:gd name="connsiteX5-11" fmla="*/ 0 w 4387647"/>
              <a:gd name="connsiteY5-12" fmla="*/ 1267012 h 5032188"/>
              <a:gd name="connsiteX6-13" fmla="*/ 2187388 w 4387647"/>
              <a:gd name="connsiteY6-14" fmla="*/ 0 h 503218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" name="Freeform: Shape 11"/>
          <p:cNvSpPr/>
          <p:nvPr userDrawn="1"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7427" y="2497488"/>
            <a:ext cx="9823998" cy="1325563"/>
          </a:xfrm>
        </p:spPr>
        <p:txBody>
          <a:bodyPr anchor="t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9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/>
          <p:cNvSpPr/>
          <p:nvPr userDrawn="1"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solidFill>
            <a:schemeClr val="accent6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9" name="Hexagon 15"/>
          <p:cNvSpPr/>
          <p:nvPr userDrawn="1"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0" name="Hexagon 17"/>
          <p:cNvSpPr/>
          <p:nvPr userDrawn="1"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Hexagon 19"/>
          <p:cNvSpPr/>
          <p:nvPr userDrawn="1"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" name="Hexagon 21"/>
          <p:cNvSpPr/>
          <p:nvPr userDrawn="1"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4" name="Freeform 43"/>
          <p:cNvSpPr/>
          <p:nvPr userDrawn="1"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4" name="Hexagon 27"/>
          <p:cNvSpPr/>
          <p:nvPr userDrawn="1"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5" name="Hexagon 28"/>
          <p:cNvSpPr/>
          <p:nvPr userDrawn="1"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3" name="Freeform 42"/>
          <p:cNvSpPr/>
          <p:nvPr userDrawn="1"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8" name="Hexagon 31"/>
          <p:cNvSpPr/>
          <p:nvPr userDrawn="1"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6" name="Freeform 45"/>
          <p:cNvSpPr/>
          <p:nvPr userDrawn="1"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8" name="Content Placeholder 47"/>
          <p:cNvSpPr>
            <a:spLocks noGrp="1"/>
          </p:cNvSpPr>
          <p:nvPr>
            <p:ph type="pic" sz="quarter" idx="48"/>
          </p:nvPr>
        </p:nvSpPr>
        <p:spPr>
          <a:xfrm>
            <a:off x="2754948" y="250209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9" name="Content Placeholder 47"/>
          <p:cNvSpPr>
            <a:spLocks noGrp="1"/>
          </p:cNvSpPr>
          <p:nvPr>
            <p:ph type="pic" sz="quarter" idx="49"/>
          </p:nvPr>
        </p:nvSpPr>
        <p:spPr>
          <a:xfrm>
            <a:off x="391110" y="24933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0" name="Content Placeholder 47"/>
          <p:cNvSpPr>
            <a:spLocks noGrp="1"/>
          </p:cNvSpPr>
          <p:nvPr>
            <p:ph type="pic" sz="quarter" idx="50"/>
          </p:nvPr>
        </p:nvSpPr>
        <p:spPr>
          <a:xfrm>
            <a:off x="5151412" y="52386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31" name="Content Placeholder 47"/>
          <p:cNvSpPr>
            <a:spLocks noGrp="1"/>
          </p:cNvSpPr>
          <p:nvPr>
            <p:ph type="pic" sz="quarter" idx="51"/>
          </p:nvPr>
        </p:nvSpPr>
        <p:spPr>
          <a:xfrm>
            <a:off x="3948599" y="3194928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  <p:txBody>
          <a:bodyPr>
            <a:noAutofit/>
          </a:bodyPr>
          <a:lstStyle>
            <a:lvl1pPr marL="0" indent="0" algn="l">
              <a:buFontTx/>
              <a:buNone/>
              <a:defRPr sz="1050">
                <a:solidFill>
                  <a:schemeClr val="accent6"/>
                </a:solidFill>
              </a:defRPr>
            </a:lvl1pPr>
          </a:lstStyle>
          <a:p>
            <a:r>
              <a:rPr lang="en-US" altLang="zh-CN"/>
              <a:t>Click icon to add picture</a:t>
            </a:r>
            <a:endParaRPr lang="en-US" altLang="zh-CN" dirty="0"/>
          </a:p>
        </p:txBody>
      </p:sp>
      <p:sp>
        <p:nvSpPr>
          <p:cNvPr id="21" name="Content Placeholder 47" descr="Click icon to add picture"/>
          <p:cNvSpPr>
            <a:spLocks noGrp="1"/>
          </p:cNvSpPr>
          <p:nvPr>
            <p:ph type="body" sz="quarter" idx="27" hasCustomPrompt="1"/>
          </p:nvPr>
        </p:nvSpPr>
        <p:spPr>
          <a:xfrm>
            <a:off x="6096000" y="3093990"/>
            <a:ext cx="3034145" cy="187979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accent6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dirty="0"/>
              <a:t>Click to edit Master title style 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6096000" y="1703538"/>
            <a:ext cx="5055698" cy="1325563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0" name="Freeform 39"/>
          <p:cNvSpPr/>
          <p:nvPr userDrawn="1"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-1" fmla="*/ 43961 w 732607"/>
              <a:gd name="connsiteY0-2" fmla="*/ 8793 h 1266696"/>
              <a:gd name="connsiteX1-3" fmla="*/ 372701 w 732607"/>
              <a:gd name="connsiteY1-4" fmla="*/ 0 h 1266696"/>
              <a:gd name="connsiteX2-5" fmla="*/ 732607 w 732607"/>
              <a:gd name="connsiteY2-6" fmla="*/ 633348 h 1266696"/>
              <a:gd name="connsiteX3-7" fmla="*/ 372701 w 732607"/>
              <a:gd name="connsiteY3-8" fmla="*/ 1266696 h 1266696"/>
              <a:gd name="connsiteX4-9" fmla="*/ 0 w 732607"/>
              <a:gd name="connsiteY4-10" fmla="*/ 1266696 h 1266696"/>
              <a:gd name="connsiteX5" fmla="*/ 43961 w 732607"/>
              <a:gd name="connsiteY5" fmla="*/ 8793 h 1266696"/>
              <a:gd name="connsiteX0-11" fmla="*/ 8792 w 697438"/>
              <a:gd name="connsiteY0-12" fmla="*/ 8793 h 1266696"/>
              <a:gd name="connsiteX1-13" fmla="*/ 337532 w 697438"/>
              <a:gd name="connsiteY1-14" fmla="*/ 0 h 1266696"/>
              <a:gd name="connsiteX2-15" fmla="*/ 697438 w 697438"/>
              <a:gd name="connsiteY2-16" fmla="*/ 633348 h 1266696"/>
              <a:gd name="connsiteX3-17" fmla="*/ 337532 w 697438"/>
              <a:gd name="connsiteY3-18" fmla="*/ 1266696 h 1266696"/>
              <a:gd name="connsiteX4-19" fmla="*/ 0 w 697438"/>
              <a:gd name="connsiteY4-20" fmla="*/ 1266696 h 1266696"/>
              <a:gd name="connsiteX5-21" fmla="*/ 8792 w 697438"/>
              <a:gd name="connsiteY5-22" fmla="*/ 8793 h 126669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lIns="60954" tIns="30477" rIns="60954" bIns="30477"/>
          <a:lstStyle/>
          <a:p>
            <a:fld id="{1D8BD707-D9CF-40AE-B4C6-C98DA3205C09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alpha val="2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7"/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6"/>
                </a:solidFill>
                <a:latin typeface="+mn-lt"/>
              </a:defRPr>
            </a:lvl1pPr>
          </a:lstStyle>
          <a:p>
            <a:fld id="{47FEACEE-25B4-4A2D-B147-27296E36371D}" type="slidenum">
              <a:rPr lang="en-US" altLang="zh-CN" smtClean="0"/>
              <a:t>‹#›</a:t>
            </a:fld>
            <a:endParaRPr lang="en-US" altLang="zh-CN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84632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6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8.jpeg"/><Relationship Id="rId7" Type="http://schemas.openxmlformats.org/officeDocument/2006/relationships/image" Target="../media/image2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tiff"/><Relationship Id="rId5" Type="http://schemas.openxmlformats.org/officeDocument/2006/relationships/image" Target="../media/image19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7.tiff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tiff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3.tiff"/><Relationship Id="rId5" Type="http://schemas.openxmlformats.org/officeDocument/2006/relationships/image" Target="../media/image42.tiff"/><Relationship Id="rId10" Type="http://schemas.openxmlformats.org/officeDocument/2006/relationships/image" Target="../media/image47.tiff"/><Relationship Id="rId4" Type="http://schemas.openxmlformats.org/officeDocument/2006/relationships/image" Target="../media/image41.tiff"/><Relationship Id="rId9" Type="http://schemas.openxmlformats.org/officeDocument/2006/relationships/image" Target="../media/image4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56285" y="1299210"/>
            <a:ext cx="6026150" cy="2057400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баланса: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4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партнерство работает на результат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28"/>
          </p:nvPr>
        </p:nvSpPr>
        <p:spPr>
          <a:xfrm>
            <a:off x="1464310" y="4163695"/>
            <a:ext cx="3511550" cy="881380"/>
          </a:xfrm>
        </p:spPr>
        <p:txBody>
          <a:bodyPr/>
          <a:lstStyle/>
          <a:p>
            <a:r>
              <a:rPr lang="ru-RU" sz="3600" dirty="0" smtClean="0">
                <a:solidFill>
                  <a:schemeClr val="accent2"/>
                </a:solidFill>
                <a:latin typeface="Monotype Corsiva" panose="03010101010201010101" charset="0"/>
                <a:cs typeface="Monotype Corsiva" panose="03010101010201010101" charset="0"/>
              </a:rPr>
              <a:t>Галина Чучева</a:t>
            </a:r>
          </a:p>
        </p:txBody>
      </p:sp>
      <p:sp>
        <p:nvSpPr>
          <p:cNvPr id="14" name="Freeform: Shape 11"/>
          <p:cNvSpPr/>
          <p:nvPr/>
        </p:nvSpPr>
        <p:spPr>
          <a:xfrm>
            <a:off x="6422746" y="3981304"/>
            <a:ext cx="1637958" cy="187385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  <a:alpha val="50196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3435" y="4866640"/>
            <a:ext cx="4081145" cy="70675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2"/>
                </a:solidFill>
                <a:latin typeface="Monotype Corsiva" panose="03010101010201010101" charset="0"/>
                <a:cs typeface="Monotype Corsiva" panose="03010101010201010101" charset="0"/>
              </a:rPr>
              <a:t>Председатель </a:t>
            </a:r>
            <a:r>
              <a:rPr lang="ru-RU" sz="2000" dirty="0" smtClean="0">
                <a:solidFill>
                  <a:schemeClr val="accent2"/>
                </a:solidFill>
                <a:latin typeface="Monotype Corsiva" panose="03010101010201010101" charset="0"/>
                <a:cs typeface="Monotype Corsiva" panose="03010101010201010101" charset="0"/>
              </a:rPr>
              <a:t>Всероссийского профсоюза работников Российской академии наук</a:t>
            </a:r>
            <a:endParaRPr lang="ru-RU" sz="2000" dirty="0" smtClean="0">
              <a:solidFill>
                <a:schemeClr val="accent2"/>
              </a:solidFill>
              <a:latin typeface="Monotype Corsiva" panose="03010101010201010101" charset="0"/>
              <a:ea typeface="Microsoft YaHei" panose="020B0503020204020204" charset="-122"/>
              <a:cs typeface="Monotype Corsiva" panose="03010101010201010101" charset="0"/>
            </a:endParaRPr>
          </a:p>
        </p:txBody>
      </p:sp>
      <p:pic>
        <p:nvPicPr>
          <p:cNvPr id="2" name="Изображение 1" descr="Соглашение 00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553325" y="1537970"/>
            <a:ext cx="4302760" cy="35077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cap="rnd">
            <a:gradFill>
              <a:gsLst>
                <a:gs pos="66000">
                  <a:schemeClr val="accent1">
                    <a:lumMod val="3000"/>
                    <a:lumOff val="97000"/>
                    <a:alpha val="100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254000">
              <a:schemeClr val="accent1">
                <a:alpha val="40000"/>
              </a:schemeClr>
            </a:glow>
            <a:innerShdw blurRad="584200" dist="101600" dir="18900000">
              <a:prstClr val="black">
                <a:alpha val="50000"/>
              </a:prstClr>
            </a:innerShdw>
            <a:reflection blurRad="127000" stA="45000" endPos="16000" dist="266700" dir="5400000" sy="-100000" algn="bl" rotWithShape="0"/>
          </a:effectLst>
        </p:spPr>
      </p:pic>
      <p:pic>
        <p:nvPicPr>
          <p:cNvPr id="3" name="Изображение 2" descr="Лого ПР 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EFEFE">
                  <a:alpha val="99608"/>
                </a:srgbClr>
              </a:clrFrom>
              <a:clrTo>
                <a:srgbClr val="FEFEFE">
                  <a:alpha val="99608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17950" y="3256915"/>
            <a:ext cx="2484755" cy="1380490"/>
          </a:xfrm>
          <a:prstGeom prst="rect">
            <a:avLst/>
          </a:prstGeom>
          <a:ln>
            <a:noFill/>
          </a:ln>
        </p:spPr>
      </p:pic>
      <p:pic>
        <p:nvPicPr>
          <p:cNvPr id="4" name="Изображение 3" descr="DSC_7528_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3850" y="3509010"/>
            <a:ext cx="4805045" cy="3278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t>2</a:t>
            </a:fld>
            <a:endParaRPr lang="en-US" altLang="zh-CN" dirty="0"/>
          </a:p>
        </p:txBody>
      </p:sp>
      <p:sp>
        <p:nvSpPr>
          <p:cNvPr id="10" name="TextBox 9"/>
          <p:cNvSpPr txBox="1"/>
          <p:nvPr/>
        </p:nvSpPr>
        <p:spPr>
          <a:xfrm>
            <a:off x="177800" y="673100"/>
            <a:ext cx="11016615" cy="57150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l"/>
            <a:r>
              <a:rPr lang="ru-RU" altLang="en-US" sz="36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От </a:t>
            </a:r>
            <a:r>
              <a:rPr lang="ru-RU" altLang="en-US" sz="3600" b="1" smtClean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конфронтации </a:t>
            </a:r>
            <a:r>
              <a:rPr lang="ru-RU" altLang="en-US" sz="36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 к кооперации</a:t>
            </a:r>
            <a:endParaRPr lang="ru-RU" altLang="en-US" sz="3600" b="1" dirty="0" smtClean="0">
              <a:solidFill>
                <a:schemeClr val="accent6"/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1605" y="1391286"/>
            <a:ext cx="5952490" cy="58038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Утверждены</a:t>
            </a:r>
            <a:r>
              <a:rPr lang="en-US" alt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ключевые</a:t>
            </a:r>
            <a:r>
              <a:rPr lang="en-US" alt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приоритеты</a:t>
            </a:r>
            <a:endParaRPr lang="ru-RU" altLang="zh-CN" sz="2400" b="1" dirty="0" smtClean="0">
              <a:solidFill>
                <a:srgbClr val="FF0000"/>
              </a:solidFill>
              <a:latin typeface="Posterama" panose="020B0504020200020000" pitchFamily="34" charset="0"/>
              <a:ea typeface="Microsoft YaHei" panose="020B0503020204020204" charset="-122"/>
              <a:cs typeface="Posterama" panose="020B0504020200020000" pitchFamily="34" charset="0"/>
            </a:endParaRPr>
          </a:p>
          <a:p>
            <a:pPr>
              <a:lnSpc>
                <a:spcPct val="100000"/>
              </a:lnSpc>
            </a:pPr>
            <a:endParaRPr lang="en-US" altLang="en-US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en-US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</a:t>
            </a:r>
            <a:r>
              <a:rPr lang="en-US" altLang="ru-RU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en-US" altLang="ru-RU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>
              <a:lnSpc>
                <a:spcPct val="100000"/>
              </a:lnSpc>
            </a:pP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ППО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-50%: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Обеспечение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каждой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менее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50%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профчленства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altLang="en-US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</a:t>
            </a:r>
            <a:r>
              <a:rPr lang="en-US" altLang="ru-RU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en-US" altLang="ru-RU" b="1" u="sng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  <a:p>
            <a:pPr>
              <a:lnSpc>
                <a:spcPct val="100000"/>
              </a:lnSpc>
            </a:pP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Разработка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содействие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внедрению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новой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Отраслевой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оплаты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труда</a:t>
            </a:r>
          </a:p>
          <a:p>
            <a:pPr>
              <a:lnSpc>
                <a:spcPct val="100000"/>
              </a:lnSpc>
            </a:pPr>
            <a:r>
              <a:rPr lang="en-US" alt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</a:t>
            </a:r>
            <a:endParaRPr lang="en-US" altLang="ru-RU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altLang="en-US" b="1" dirty="0">
              <a:solidFill>
                <a:schemeClr val="accent2"/>
              </a:solidFill>
            </a:endParaRPr>
          </a:p>
        </p:txBody>
      </p:sp>
      <p:pic>
        <p:nvPicPr>
          <p:cNvPr id="2" name="Изображение 1" descr="Рисунок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5350" y="1244600"/>
            <a:ext cx="2240280" cy="232029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23825" y="3763645"/>
            <a:ext cx="5568950" cy="12058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Неизменны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уставные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задачи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 защита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трудовых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прав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достойная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зарплата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справедливая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оценка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труда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улучшение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условий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труда</a:t>
            </a:r>
            <a:endParaRPr lang="en-US" alt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altLang="ru-RU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en-US" alt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</a:t>
            </a:r>
            <a:endParaRPr lang="en-US" altLang="ru-RU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</a:pPr>
            <a:endParaRPr lang="en-US" altLang="en-US" b="1" dirty="0">
              <a:solidFill>
                <a:schemeClr val="accent2"/>
              </a:solidFill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-635" y="648398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7155" y="4910455"/>
            <a:ext cx="6213475" cy="15068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Эволюция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подходов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решению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задач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 переход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от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жесткого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противостояния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(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акции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митинги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протеста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пикеты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)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роли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стратегического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партнера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-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взаимодействию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властью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работодателем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основанном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анализе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altLang="ru-RU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ситуации </a:t>
            </a:r>
            <a:r>
              <a:rPr lang="en-US" alt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</a:t>
            </a:r>
            <a:r>
              <a:rPr lang="en-US" altLang="ru-RU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переговорах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en-US" altLang="ru-RU" b="1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altLang="ru-RU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Изображение 3" descr="fomin-konf-2025-4-1024x68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18070" y="3552825"/>
            <a:ext cx="4060825" cy="27044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6" name="Изображение 5" descr="10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83575" y="887730"/>
            <a:ext cx="3688080" cy="2447290"/>
          </a:xfrm>
          <a:prstGeom prst="rect">
            <a:avLst/>
          </a:prstGeom>
          <a:solidFill>
            <a:schemeClr val="bg1"/>
          </a:solidFill>
          <a:effectLst>
            <a:outerShdw blurRad="50800" dist="50800" dir="5400000" algn="ctr" rotWithShape="0">
              <a:srgbClr val="000000">
                <a:alpha val="94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7185" y="1937385"/>
            <a:ext cx="4827270" cy="4036695"/>
          </a:xfrm>
        </p:spPr>
        <p:txBody>
          <a:bodyPr/>
          <a:lstStyle/>
          <a:p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Эволюция социального партнерства: вызовы и стратегические </a:t>
            </a:r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ориентиры</a:t>
            </a:r>
            <a:r>
              <a:rPr lang="en-US" altLang="ru-RU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</a:t>
            </a:r>
            <a:b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диалог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а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конфликты</a:t>
            </a:r>
            <a:br>
              <a:rPr lang="ru-RU" altLang="ru-RU" sz="18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Авторитет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экспертиза</a:t>
            </a:r>
            <a:r>
              <a:rPr lang="en-US" alt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в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решении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сложных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рабочих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вопросов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</a:t>
            </a:r>
            <a:b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Успешность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переговорах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важным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коллективов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вопросам</a:t>
            </a:r>
            <a:r>
              <a:rPr lang="en-US" altLang="en-US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лучшая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мотивация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вступления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Профсоюз</a:t>
            </a:r>
            <a:r>
              <a:rPr lang="en-US" alt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</a:t>
            </a:r>
            <a:b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en-US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en-US" altLang="en-US" sz="1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стойчивые</a:t>
            </a:r>
            <a:r>
              <a:rPr lang="en-US" altLang="ru-RU" sz="1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вместо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временных</a:t>
            </a:r>
            <a:r>
              <a:rPr lang="en-US" alt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побед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t>3</a:t>
            </a:fld>
            <a:endParaRPr lang="en-US" altLang="zh-CN" dirty="0"/>
          </a:p>
        </p:txBody>
      </p:sp>
      <p:sp>
        <p:nvSpPr>
          <p:cNvPr id="10" name="Заголовок 1"/>
          <p:cNvSpPr>
            <a:spLocks noGrp="1"/>
          </p:cNvSpPr>
          <p:nvPr/>
        </p:nvSpPr>
        <p:spPr>
          <a:xfrm>
            <a:off x="337185" y="955040"/>
            <a:ext cx="8541385" cy="6477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r>
              <a:rPr lang="en-US" altLang="ru-RU" sz="3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3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прежние</a:t>
            </a:r>
            <a:r>
              <a:rPr lang="en-US" altLang="ru-RU" sz="3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3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методы</a:t>
            </a:r>
            <a:r>
              <a:rPr lang="en-US" altLang="ru-RU" sz="3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altLang="en-US" sz="3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</a:t>
            </a:r>
            <a:br>
              <a:rPr lang="en-US" altLang="en-US" sz="36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</a:t>
            </a:r>
            <a:endParaRPr lang="en-US" altLang="ru-RU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-635" y="648398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pic>
        <p:nvPicPr>
          <p:cNvPr id="3" name="Изображение 2" descr="photo_2025-05-21_18-03-27 (2)"/>
          <p:cNvPicPr>
            <a:picLocks noChangeAspect="1"/>
          </p:cNvPicPr>
          <p:nvPr/>
        </p:nvPicPr>
        <p:blipFill>
          <a:blip r:embed="rId2" cstate="print">
            <a:lum bright="12000" contrast="6000"/>
          </a:blip>
          <a:srcRect/>
          <a:stretch>
            <a:fillRect/>
          </a:stretch>
        </p:blipFill>
        <p:spPr>
          <a:xfrm>
            <a:off x="5344795" y="1489710"/>
            <a:ext cx="3452495" cy="258064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6000"/>
              </a:srgbClr>
            </a:outerShdw>
          </a:effectLst>
        </p:spPr>
      </p:pic>
      <p:pic>
        <p:nvPicPr>
          <p:cNvPr id="5" name="Изображение 4" descr="1748251978431-1-1024x768 (3)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800975" y="3643630"/>
            <a:ext cx="4027170" cy="259651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4000"/>
              </a:srgbClr>
            </a:outerShdw>
          </a:effectLst>
        </p:spPr>
      </p:pic>
      <p:pic>
        <p:nvPicPr>
          <p:cNvPr id="8" name="Изображение 7" descr="Emblem_of_Ministry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44795" y="4338320"/>
            <a:ext cx="1779270" cy="1949450"/>
          </a:xfrm>
          <a:prstGeom prst="rect">
            <a:avLst/>
          </a:prstGeom>
          <a:effectLst>
            <a:outerShdw blurRad="165100" dist="50800" dir="300000" sx="106000" sy="106000" algn="ctr" rotWithShape="0">
              <a:schemeClr val="tx2">
                <a:lumMod val="50000"/>
                <a:lumOff val="50000"/>
                <a:alpha val="43000"/>
              </a:schemeClr>
            </a:outerShdw>
          </a:effectLst>
        </p:spPr>
      </p:pic>
      <p:pic>
        <p:nvPicPr>
          <p:cNvPr id="11" name="Изображение 10" descr="Минобрнауки"/>
          <p:cNvPicPr>
            <a:picLocks noChangeAspect="1"/>
          </p:cNvPicPr>
          <p:nvPr/>
        </p:nvPicPr>
        <p:blipFill>
          <a:blip r:embed="rId5">
            <a:lum bright="6000"/>
          </a:blip>
          <a:stretch>
            <a:fillRect/>
          </a:stretch>
        </p:blipFill>
        <p:spPr>
          <a:xfrm>
            <a:off x="9371965" y="1489710"/>
            <a:ext cx="2456180" cy="1843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440" y="2740660"/>
            <a:ext cx="5471795" cy="3734435"/>
          </a:xfrm>
        </p:spPr>
        <p:txBody>
          <a:bodyPr/>
          <a:lstStyle/>
          <a:p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Инструменты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Активная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руководством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институтов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первичные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профорганизации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семинаров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актуальным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вопросам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ключевых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событиях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институтов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корпоративных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научных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Продвижение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Тиражирование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успешного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опыта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первичек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кадровому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закреплению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социальному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партнерству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Публичность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совместных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проектах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Минобрнауки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другими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органами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власти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формирования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образа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созидательной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деструктивной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силы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t>4</a:t>
            </a:fld>
            <a:endParaRPr lang="en-US" altLang="zh-CN" dirty="0"/>
          </a:p>
        </p:txBody>
      </p:sp>
      <p:sp>
        <p:nvSpPr>
          <p:cNvPr id="10" name="Заголовок 1"/>
          <p:cNvSpPr>
            <a:spLocks noGrp="1"/>
          </p:cNvSpPr>
          <p:nvPr/>
        </p:nvSpPr>
        <p:spPr>
          <a:xfrm>
            <a:off x="220345" y="614680"/>
            <a:ext cx="7579995" cy="541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Путь</a:t>
            </a:r>
            <a:r>
              <a:rPr lang="en-US" altLang="ru-RU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</a:t>
            </a:r>
            <a:r>
              <a:rPr lang="en-US" altLang="ru-RU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600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влиянию</a:t>
            </a:r>
            <a:r>
              <a:rPr lang="en-US" altLang="ru-RU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</a:t>
            </a:r>
            <a:r>
              <a:rPr lang="en-US" altLang="ru-RU" sz="36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3600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росту</a:t>
            </a:r>
            <a:endParaRPr lang="en-US" alt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Заголовок 1"/>
          <p:cNvSpPr>
            <a:spLocks noGrp="1"/>
          </p:cNvSpPr>
          <p:nvPr/>
        </p:nvSpPr>
        <p:spPr>
          <a:xfrm>
            <a:off x="267970" y="1528445"/>
            <a:ext cx="5457825" cy="1217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Доказывать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пользу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быть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виду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работать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altLang="ru-RU" sz="2000" dirty="0" smtClean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над</a:t>
            </a:r>
            <a:r>
              <a:rPr lang="en-US" altLang="ru-RU" sz="2000" dirty="0" smtClean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репутацией</a:t>
            </a:r>
            <a:r>
              <a:rPr lang="en-US" altLang="en-US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en-US" altLang="en-US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altLang="en-US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</a:t>
            </a:r>
          </a:p>
          <a:p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Цель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 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Участвовать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диалоге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равных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демонстрируя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вклад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Профсоюза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развитие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sz="1600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науки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altLang="en-US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en-US" sz="1600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-635" y="648398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pic>
        <p:nvPicPr>
          <p:cNvPr id="3" name="Изображение 2" descr="594j43c44qqab1qtr452qq2awyat41gm"/>
          <p:cNvPicPr>
            <a:picLocks noChangeAspect="1"/>
          </p:cNvPicPr>
          <p:nvPr/>
        </p:nvPicPr>
        <p:blipFill>
          <a:blip r:embed="rId2" cstate="print">
            <a:lum bright="6000"/>
          </a:blip>
          <a:srcRect/>
          <a:stretch>
            <a:fillRect/>
          </a:stretch>
        </p:blipFill>
        <p:spPr>
          <a:xfrm>
            <a:off x="6095682" y="723582"/>
            <a:ext cx="3723640" cy="2496820"/>
          </a:xfrm>
          <a:prstGeom prst="rect">
            <a:avLst/>
          </a:prstGeom>
          <a:effectLst>
            <a:reflection stA="91000" endPos="0" dist="50800" dir="5400000" sy="-100000" algn="bl" rotWithShape="0"/>
          </a:effectLst>
        </p:spPr>
      </p:pic>
      <p:pic>
        <p:nvPicPr>
          <p:cNvPr id="4" name="Изображение 3" descr="DSC_770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994265" y="681355"/>
            <a:ext cx="1946910" cy="1127760"/>
          </a:xfrm>
          <a:prstGeom prst="rect">
            <a:avLst/>
          </a:prstGeom>
        </p:spPr>
      </p:pic>
      <p:pic>
        <p:nvPicPr>
          <p:cNvPr id="5" name="Изображение 4" descr="Совет 00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151880" y="3322320"/>
            <a:ext cx="5827395" cy="2884805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2000"/>
              </a:srgbClr>
            </a:outerShdw>
          </a:effectLst>
        </p:spPr>
      </p:pic>
      <p:pic>
        <p:nvPicPr>
          <p:cNvPr id="6" name="Изображение 5" descr="Совет 00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013315" y="1915160"/>
            <a:ext cx="1908810" cy="129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90" y="2096135"/>
            <a:ext cx="5919470" cy="3889375"/>
          </a:xfrm>
        </p:spPr>
        <p:txBody>
          <a:bodyPr/>
          <a:lstStyle/>
          <a:p>
            <a:pPr lvl="0"/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Глубинные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противоречия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000" dirty="0" err="1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сторонами</a:t>
            </a:r>
            <a:r>
              <a:rPr lang="en-US" altLang="ru-RU" sz="2000" dirty="0">
                <a:solidFill>
                  <a:srgbClr val="D84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Фундаментальный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конфликт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целей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заказ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результативность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отчетность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vs. </a:t>
            </a:r>
            <a:r>
              <a:rPr lang="en-US" altLang="en-US" sz="1600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</a:t>
            </a:r>
            <a:r>
              <a:rPr lang="ru-RU" altLang="en-US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профсоюза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защите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интересов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сотрудников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Исторические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стереотипы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Взаимное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восприятие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угрозы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эксплуататора</a:t>
            </a:r>
            <a:r>
              <a:rPr lang="en-US" alt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Дисбаланс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власти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Неравенство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административных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финансовых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информационных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ресурсах</a:t>
            </a: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легитимности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Низкая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представительность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профсоюза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нежелание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работодателя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видеть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реального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партнера</a:t>
            </a: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Пути к </a:t>
            </a:r>
            <a:r>
              <a:rPr lang="ru-RU" alt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диалогу. </a:t>
            </a:r>
            <a:r>
              <a:rPr 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 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стороны </a:t>
            </a:r>
            <a:r>
              <a:rPr 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работодателя - готовность 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открытому информационному </a:t>
            </a:r>
            <a:r>
              <a:rPr 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обмену, со 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стороны </a:t>
            </a:r>
            <a:r>
              <a:rPr 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профсоюза - корректное 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 информации и консультации с партнером</a:t>
            </a:r>
            <a:r>
              <a:rPr 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Вместе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 Внедрение гибких инструментов взаимодействия (рабочие группы, многоуровневые встречи, системы предложений)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.</a:t>
            </a:r>
            <a:b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</a:rPr>
            </a:br>
            <a:endParaRPr lang="en-US" altLang="ru-RU" sz="1600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t>5</a:t>
            </a:fld>
            <a:endParaRPr lang="en-US" altLang="zh-CN" dirty="0"/>
          </a:p>
        </p:txBody>
      </p:sp>
      <p:sp>
        <p:nvSpPr>
          <p:cNvPr id="10" name="Заголовок 1"/>
          <p:cNvSpPr>
            <a:spLocks noGrp="1"/>
          </p:cNvSpPr>
          <p:nvPr/>
        </p:nvSpPr>
        <p:spPr>
          <a:xfrm>
            <a:off x="281940" y="526415"/>
            <a:ext cx="9443720" cy="11099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Ловушки </a:t>
            </a:r>
            <a:r>
              <a:rPr lang="ru-RU" altLang="en-US" sz="3600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псевдопартнерства</a:t>
            </a:r>
            <a:endParaRPr lang="ru-RU" altLang="en-US" sz="3600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lang="ru-RU" altLang="en-US" sz="36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Как их избежать</a:t>
            </a:r>
            <a:endParaRPr lang="en-US" altLang="en-US" sz="36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-635" y="648398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pic>
        <p:nvPicPr>
          <p:cNvPr id="4" name="Изображение 3" descr="profsouz-61-1024x76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9645650" y="1385570"/>
            <a:ext cx="2322830" cy="2102485"/>
          </a:xfrm>
          <a:prstGeom prst="rect">
            <a:avLst/>
          </a:prstGeom>
        </p:spPr>
      </p:pic>
      <p:pic>
        <p:nvPicPr>
          <p:cNvPr id="6" name="Изображение 5" descr="1-1-1024x768"/>
          <p:cNvPicPr>
            <a:picLocks noChangeAspect="1"/>
          </p:cNvPicPr>
          <p:nvPr/>
        </p:nvPicPr>
        <p:blipFill>
          <a:blip r:embed="rId3" cstate="print">
            <a:lum bright="6000"/>
          </a:blip>
          <a:srcRect/>
          <a:stretch>
            <a:fillRect/>
          </a:stretch>
        </p:blipFill>
        <p:spPr>
          <a:xfrm>
            <a:off x="6325235" y="1385570"/>
            <a:ext cx="3204845" cy="2102485"/>
          </a:xfrm>
          <a:prstGeom prst="rect">
            <a:avLst/>
          </a:prstGeom>
        </p:spPr>
      </p:pic>
      <p:pic>
        <p:nvPicPr>
          <p:cNvPr id="7" name="Изображение 6" descr="vladikavkaz-01-1536x696"/>
          <p:cNvPicPr>
            <a:picLocks noChangeAspect="1"/>
          </p:cNvPicPr>
          <p:nvPr/>
        </p:nvPicPr>
        <p:blipFill>
          <a:blip r:embed="rId4" cstate="print">
            <a:lum bright="6000"/>
          </a:blip>
          <a:srcRect/>
          <a:stretch>
            <a:fillRect/>
          </a:stretch>
        </p:blipFill>
        <p:spPr>
          <a:xfrm>
            <a:off x="6325235" y="3589655"/>
            <a:ext cx="5643245" cy="25901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  <a:reflection endPos="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33"/>
          </p:nvPr>
        </p:nvSpPr>
        <p:spPr>
          <a:xfrm>
            <a:off x="-100330" y="2243455"/>
            <a:ext cx="6804660" cy="758190"/>
          </a:xfrm>
        </p:spPr>
        <p:txBody>
          <a:bodyPr/>
          <a:lstStyle/>
          <a:p>
            <a:pPr lvl="1"/>
            <a:r>
              <a:rPr lang="en-US" altLang="ru-RU" b="1" dirty="0"/>
              <a:t/>
            </a:r>
            <a:br>
              <a:rPr lang="en-US" altLang="ru-RU" b="1" dirty="0"/>
            </a:b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1992</a:t>
            </a:r>
            <a:r>
              <a:rPr lang="ru-RU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2013:</a:t>
            </a:r>
            <a:r>
              <a:rPr lang="en-US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b="1" dirty="0">
                <a:solidFill>
                  <a:schemeClr val="accent6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Партнерство с РАН</a:t>
            </a:r>
            <a:r>
              <a:rPr 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b="1" dirty="0">
                <a:solidFill>
                  <a:schemeClr val="accent6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совместная</a:t>
            </a:r>
            <a:r>
              <a:rPr 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accent6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орьба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сохранение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митинги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марши протеста,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переговоры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новая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оплаты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труда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финансирования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b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t>6</a:t>
            </a:fld>
            <a:endParaRPr lang="en-US" altLang="zh-CN" dirty="0"/>
          </a:p>
        </p:txBody>
      </p:sp>
      <p:sp>
        <p:nvSpPr>
          <p:cNvPr id="5" name="TextBox 9"/>
          <p:cNvSpPr txBox="1"/>
          <p:nvPr/>
        </p:nvSpPr>
        <p:spPr>
          <a:xfrm>
            <a:off x="-91440" y="4543425"/>
            <a:ext cx="7494905" cy="174879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lvl="1"/>
            <a:r>
              <a:rPr lang="ru-RU" altLang="ru-R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Ситуация улучшается: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ru-RU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Заключено О</a:t>
            </a:r>
            <a:r>
              <a:rPr lang="en-US" altLang="en-US" b="1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траслевое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соглашение</a:t>
            </a:r>
            <a:r>
              <a:rPr lang="ru-RU" alt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ru-RU" b="1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  <a:sym typeface="+mn-ea"/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ru-RU" alt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Наши представители включены</a:t>
            </a:r>
            <a:r>
              <a:rPr lang="en-US" altLang="ru-RU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жилищны</a:t>
            </a:r>
            <a:r>
              <a:rPr lang="ru-RU" alt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е</a:t>
            </a:r>
            <a:r>
              <a:rPr lang="en-US" altLang="ru-RU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комисси</a:t>
            </a:r>
            <a:r>
              <a:rPr lang="ru-RU" alt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 </a:t>
            </a:r>
            <a:r>
              <a:rPr lang="ru-RU" altLang="en-US" b="1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Минобрнауки</a:t>
            </a:r>
            <a:r>
              <a:rPr lang="ru-RU" alt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altLang="en-US" b="1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Работ</a:t>
            </a:r>
            <a:r>
              <a:rPr lang="ru-RU" altLang="en-US" b="1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аем</a:t>
            </a:r>
            <a:r>
              <a:rPr lang="ru-RU" alt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все с большим числом д</a:t>
            </a:r>
            <a:r>
              <a:rPr lang="en-US" altLang="en-US" b="1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епартаменто</a:t>
            </a:r>
            <a:r>
              <a:rPr lang="ru-RU" alt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в.</a:t>
            </a:r>
          </a:p>
          <a:p>
            <a:pPr lvl="1"/>
            <a:r>
              <a:rPr lang="ru-RU" altLang="ru-RU" b="1" dirty="0" smtClean="0">
                <a:solidFill>
                  <a:srgbClr val="44678D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Их </a:t>
            </a:r>
            <a:r>
              <a:rPr lang="ru-RU" b="1" dirty="0">
                <a:solidFill>
                  <a:srgbClr val="44678D"/>
                </a:solidFill>
              </a:rPr>
              <a:t>руководители участвуют в публичных мероприятиях Профсоюза</a:t>
            </a:r>
            <a:endParaRPr lang="ru-RU" altLang="ru-RU" b="1" dirty="0" smtClean="0">
              <a:solidFill>
                <a:srgbClr val="44678D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1"/>
            <a:endParaRPr lang="en-US" altLang="ru-RU" b="1" dirty="0" smtClean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-90805" y="4914900"/>
            <a:ext cx="7379970" cy="130302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lvl="1"/>
            <a:endParaRPr lang="en-US" altLang="ru-RU" b="1" dirty="0" smtClean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-64135" y="3789045"/>
            <a:ext cx="7494905" cy="57150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lvl="1"/>
            <a:r>
              <a:rPr lang="en-US" altLang="en-US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После</a:t>
            </a:r>
            <a:r>
              <a:rPr lang="en-US" altLang="ru-RU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2018: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 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Переход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под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Минобрнауки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–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 диалог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ослаб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конфликты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институтах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(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Тюмен</a:t>
            </a:r>
            <a:r>
              <a:rPr lang="ru-RU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ский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Карел</a:t>
            </a:r>
            <a:r>
              <a:rPr lang="ru-RU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ьский НЦ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).</a:t>
            </a:r>
            <a:r>
              <a:rPr lang="en-US" altLang="ru-RU" b="1" dirty="0">
                <a:sym typeface="+mn-ea"/>
              </a:rPr>
              <a:t/>
            </a:r>
            <a:br>
              <a:rPr lang="en-US" altLang="ru-RU" b="1" dirty="0">
                <a:sym typeface="+mn-ea"/>
              </a:rPr>
            </a:br>
            <a:endParaRPr lang="ru-RU" altLang="zh-CN" b="1" dirty="0" smtClean="0">
              <a:solidFill>
                <a:schemeClr val="accent1"/>
              </a:solidFill>
              <a:latin typeface="Posterama" panose="020B0504020200020000" pitchFamily="34" charset="0"/>
              <a:ea typeface="Microsoft YaHei" panose="020B0503020204020204" charset="-122"/>
              <a:cs typeface="Posterama" panose="020B0504020200020000" pitchFamily="34" charset="0"/>
            </a:endParaRPr>
          </a:p>
        </p:txBody>
      </p:sp>
      <p:sp>
        <p:nvSpPr>
          <p:cNvPr id="11" name="Footer Placeholder 7"/>
          <p:cNvSpPr>
            <a:spLocks noGrp="1"/>
          </p:cNvSpPr>
          <p:nvPr/>
        </p:nvSpPr>
        <p:spPr>
          <a:xfrm>
            <a:off x="-64135" y="3430270"/>
            <a:ext cx="6804660" cy="454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ru-RU" b="1" dirty="0"/>
              <a:t/>
            </a:r>
            <a:br>
              <a:rPr lang="en-US" altLang="ru-RU" b="1" dirty="0"/>
            </a:b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2013</a:t>
            </a:r>
            <a:r>
              <a:rPr lang="ru-RU" alt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</a:t>
            </a:r>
            <a:r>
              <a:rPr lang="en-US" alt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2018:</a:t>
            </a:r>
            <a:r>
              <a:rPr lang="en-US" altLang="en-US" b="1" dirty="0">
                <a:solidFill>
                  <a:srgbClr val="263E5A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 </a:t>
            </a:r>
            <a:r>
              <a:rPr lang="ru-RU" altLang="en-US" b="1" dirty="0" smtClean="0">
                <a:solidFill>
                  <a:srgbClr val="44678D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Взаимодействие</a:t>
            </a:r>
            <a:r>
              <a:rPr lang="ru-RU" altLang="en-US" b="1" dirty="0" smtClean="0">
                <a:solidFill>
                  <a:srgbClr val="263E5A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</a:t>
            </a:r>
            <a:r>
              <a:rPr lang="en-US" altLang="ru-RU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ФАНО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–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конструктивный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диалог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участие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en-US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управлении</a:t>
            </a: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b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en-US" altLang="ru-RU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b="1" dirty="0"/>
              <a:t/>
            </a:r>
            <a:br>
              <a:rPr lang="en-US" altLang="ru-RU" b="1" dirty="0"/>
            </a:br>
            <a:endParaRPr lang="en-US" altLang="ru-RU" b="1" dirty="0"/>
          </a:p>
        </p:txBody>
      </p:sp>
      <p:pic>
        <p:nvPicPr>
          <p:cNvPr id="15" name="Изображение 14" descr="DSC_352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515100" y="1033780"/>
            <a:ext cx="3102103" cy="1684020"/>
          </a:xfrm>
          <a:prstGeom prst="rect">
            <a:avLst/>
          </a:prstGeom>
          <a:ln>
            <a:solidFill>
              <a:schemeClr val="bg1"/>
            </a:solidFill>
          </a:ln>
          <a:scene3d>
            <a:camera prst="obliqueTopRight"/>
            <a:lightRig rig="threePt" dir="t"/>
          </a:scene3d>
        </p:spPr>
      </p:pic>
      <p:pic>
        <p:nvPicPr>
          <p:cNvPr id="20" name="Изображение 19" descr="мисис 0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15425" y="2614374"/>
            <a:ext cx="2901950" cy="163179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0" name="Изображение 29" descr="Кунст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14965" y="1076325"/>
            <a:ext cx="1640205" cy="819150"/>
          </a:xfrm>
          <a:prstGeom prst="rect">
            <a:avLst/>
          </a:prstGeom>
        </p:spPr>
      </p:pic>
      <p:pic>
        <p:nvPicPr>
          <p:cNvPr id="34" name="Изображение 33" descr="През 001_4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EFEFE">
                  <a:alpha val="99608"/>
                </a:srgbClr>
              </a:clrFrom>
              <a:clrTo>
                <a:srgbClr val="FEFEFE">
                  <a:alpha val="99608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89870" y="4541520"/>
            <a:ext cx="1713230" cy="1358265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-635" y="648398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sp>
        <p:nvSpPr>
          <p:cNvPr id="2" name="TextBox 9"/>
          <p:cNvSpPr txBox="1"/>
          <p:nvPr/>
        </p:nvSpPr>
        <p:spPr>
          <a:xfrm>
            <a:off x="329565" y="776605"/>
            <a:ext cx="8293735" cy="57150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История вопроса</a:t>
            </a:r>
            <a:endParaRPr lang="ru-RU" altLang="zh-CN" sz="3600" b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4" name="Изображение 3" descr="ОС 00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6915467" y="4113212"/>
            <a:ext cx="2983090" cy="1603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235263" y="337479"/>
            <a:ext cx="501337" cy="28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5"/>
              </a:lnSpc>
              <a:spcBef>
                <a:spcPct val="0"/>
              </a:spcBef>
            </a:pPr>
            <a:r>
              <a:rPr lang="en-US" sz="1600" i="1">
                <a:solidFill>
                  <a:srgbClr val="FFFFFF"/>
                </a:solidFill>
                <a:latin typeface="Montserrat Italics" panose="00000500000000000000"/>
                <a:ea typeface="Montserrat Italics" panose="00000500000000000000"/>
                <a:cs typeface="Montserrat Italics" panose="00000500000000000000"/>
                <a:sym typeface="Montserrat Italics" panose="00000500000000000000"/>
              </a:rPr>
              <a:t>0</a:t>
            </a:r>
            <a:r>
              <a:rPr lang="ru-RU" altLang="en-US" sz="1600" i="1">
                <a:solidFill>
                  <a:srgbClr val="FFFFFF"/>
                </a:solidFill>
                <a:latin typeface="Montserrat Italics" panose="00000500000000000000"/>
                <a:ea typeface="Montserrat Italics" panose="00000500000000000000"/>
                <a:cs typeface="Montserrat Italics" panose="00000500000000000000"/>
                <a:sym typeface="Montserrat Italics" panose="00000500000000000000"/>
              </a:rPr>
              <a:t>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36788" y="1089449"/>
            <a:ext cx="5558894" cy="309245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70000"/>
              </a:lnSpc>
            </a:pPr>
            <a:endParaRPr lang="ru-RU" sz="1600" dirty="0">
              <a:solidFill>
                <a:schemeClr val="accent6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ru-RU" sz="290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науки</a:t>
            </a:r>
          </a:p>
          <a:p>
            <a:pPr>
              <a:lnSpc>
                <a:spcPct val="70000"/>
              </a:lnSpc>
            </a:pPr>
            <a:r>
              <a:rPr lang="ru-RU" sz="290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высшего образования </a:t>
            </a:r>
            <a:r>
              <a:rPr lang="ru-RU" sz="290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РФ</a:t>
            </a:r>
            <a:endParaRPr lang="ru-RU" sz="2900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70000"/>
              </a:lnSpc>
            </a:pPr>
            <a:endParaRPr lang="ru-RU" sz="16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charset="0"/>
              <a:buChar char="v"/>
            </a:pP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Заключено Отраслевое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соглашение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на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очередной срок </a:t>
            </a:r>
            <a:endParaRPr lang="ru-RU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Font typeface="Wingdings" panose="05000000000000000000" charset="0"/>
              <a:buChar char="v"/>
            </a:pPr>
            <a:endParaRPr 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28600" indent="-228600">
              <a:buFont typeface="Wingdings" panose="05000000000000000000" charset="0"/>
              <a:buChar char="v"/>
            </a:pP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Председатель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Профсоюза включен в состав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Коллегии -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совещательного органа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Минобрнауки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endParaRPr lang="ru-RU" sz="16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28600" indent="-228600">
              <a:buFont typeface="Wingdings" panose="05000000000000000000" charset="0"/>
              <a:buChar char="v"/>
            </a:pP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28600" indent="-228600">
              <a:buFont typeface="Wingdings" panose="05000000000000000000" charset="0"/>
              <a:buChar char="v"/>
            </a:pP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Представители организации работают в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жилищных комиссиях </a:t>
            </a:r>
            <a:r>
              <a:rPr lang="ru-RU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министерства </a:t>
            </a:r>
            <a:endParaRPr lang="ru-RU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>
              <a:lnSpc>
                <a:spcPct val="70000"/>
              </a:lnSpc>
            </a:pPr>
            <a:endParaRPr lang="ru-RU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>
              <a:lnSpc>
                <a:spcPct val="70000"/>
              </a:lnSpc>
            </a:pPr>
            <a:endParaRPr lang="ru-RU" sz="1600" b="1" dirty="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8459258" y="337479"/>
            <a:ext cx="3246967" cy="15891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9756352" y="2006598"/>
            <a:ext cx="1949873" cy="193061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lum bright="6000"/>
          </a:blip>
          <a:srcRect/>
          <a:stretch>
            <a:fillRect/>
          </a:stretch>
        </p:blipFill>
        <p:spPr>
          <a:xfrm>
            <a:off x="6419850" y="2006598"/>
            <a:ext cx="3219449" cy="193061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 cstate="print">
            <a:lum bright="12000"/>
          </a:blip>
          <a:srcRect l="-851"/>
          <a:stretch>
            <a:fillRect/>
          </a:stretch>
        </p:blipFill>
        <p:spPr>
          <a:xfrm>
            <a:off x="1017638" y="4175899"/>
            <a:ext cx="4292394" cy="2337297"/>
          </a:xfrm>
          <a:prstGeom prst="ellipse">
            <a:avLst/>
          </a:prstGeom>
        </p:spPr>
      </p:pic>
      <p:sp>
        <p:nvSpPr>
          <p:cNvPr id="20" name="TextBox 16"/>
          <p:cNvSpPr txBox="1"/>
          <p:nvPr/>
        </p:nvSpPr>
        <p:spPr>
          <a:xfrm>
            <a:off x="5943600" y="3960496"/>
            <a:ext cx="6038850" cy="2893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00" indent="-228600">
              <a:lnSpc>
                <a:spcPct val="70000"/>
              </a:lnSpc>
              <a:spcBef>
                <a:spcPts val="600"/>
              </a:spcBef>
              <a:buFont typeface="Wingdings" panose="05000000000000000000" charset="0"/>
              <a:buChar char="v"/>
            </a:pP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Проходят регулярные встречи с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представителями 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департаментов </a:t>
            </a:r>
            <a:r>
              <a:rPr lang="ru-RU" sz="16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Минобрнауки</a:t>
            </a:r>
            <a:endPara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>
              <a:lnSpc>
                <a:spcPct val="7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 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октябре 2024 г. - с директором Департамента стратегического развития </a:t>
            </a:r>
            <a:r>
              <a:rPr lang="ru-RU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Минобрнауки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Ю.Е.Казаковым и его коллегами</a:t>
            </a:r>
          </a:p>
          <a:p>
            <a:pPr marL="285750" indent="-285750">
              <a:lnSpc>
                <a:spcPct val="7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марте 2025 г. - с замминистра О.В. Петровой и руководителем департамента молодежной политики Министерства Д.А. Савенковым. </a:t>
            </a:r>
            <a:endParaRPr lang="ru-RU" sz="1600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>
              <a:lnSpc>
                <a:spcPct val="7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 мае 2025 г. - с заместителем </a:t>
            </a:r>
            <a:r>
              <a:rPr 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министра Д.С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r>
              <a:rPr lang="ru-RU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Секиринским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</a:p>
          <a:p>
            <a:pPr marL="285750" indent="-285750">
              <a:lnSpc>
                <a:spcPct val="7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Регулярные консультации 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 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директором Департамента экономической политики </a:t>
            </a:r>
            <a:r>
              <a:rPr lang="ru-RU" sz="1600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Минобрнауки</a:t>
            </a:r>
            <a:r>
              <a:rPr lang="ru-RU" sz="1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А.С. </a:t>
            </a:r>
            <a:r>
              <a:rPr lang="ru-RU" sz="1600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Конукоевым</a:t>
            </a:r>
            <a:r>
              <a:rPr lang="ru-RU" sz="1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 директором Департамента кадровой политики                  А.А. </a:t>
            </a:r>
            <a:r>
              <a:rPr lang="ru-RU" sz="1600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Свистуновым</a:t>
            </a:r>
            <a:endParaRPr lang="ru-RU" sz="1600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>
              <a:lnSpc>
                <a:spcPct val="70000"/>
              </a:lnSpc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accent6"/>
              </a:solidFill>
              <a:sym typeface="+mn-ea"/>
            </a:endParaRPr>
          </a:p>
          <a:p>
            <a:pPr marL="285750" indent="-285750">
              <a:lnSpc>
                <a:spcPct val="70000"/>
              </a:lnSpc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accent6"/>
              </a:solidFill>
              <a:sym typeface="+mn-ea"/>
            </a:endParaRPr>
          </a:p>
        </p:txBody>
      </p:sp>
      <p:pic>
        <p:nvPicPr>
          <p:cNvPr id="21" name="Изображение 20" descr="Минобрнауки"/>
          <p:cNvPicPr>
            <a:picLocks noChangeAspect="1"/>
          </p:cNvPicPr>
          <p:nvPr/>
        </p:nvPicPr>
        <p:blipFill>
          <a:blip r:embed="rId6" cstate="print">
            <a:lum bright="12000"/>
          </a:blip>
          <a:stretch>
            <a:fillRect/>
          </a:stretch>
        </p:blipFill>
        <p:spPr>
          <a:xfrm>
            <a:off x="5186282" y="1115732"/>
            <a:ext cx="1876586" cy="1408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1"/>
          <p:cNvSpPr txBox="1"/>
          <p:nvPr/>
        </p:nvSpPr>
        <p:spPr>
          <a:xfrm>
            <a:off x="-635" y="648398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sp>
        <p:nvSpPr>
          <p:cNvPr id="23" name="TextBox 9"/>
          <p:cNvSpPr txBox="1"/>
          <p:nvPr/>
        </p:nvSpPr>
        <p:spPr>
          <a:xfrm>
            <a:off x="334725" y="419297"/>
            <a:ext cx="8293735" cy="57150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Взаимодействие с партнерами</a:t>
            </a:r>
            <a:endParaRPr lang="ru-RU" altLang="zh-CN" sz="3600" b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Slide Number Placeholder 9"/>
          <p:cNvSpPr>
            <a:spLocks noGrp="1"/>
          </p:cNvSpPr>
          <p:nvPr/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FEACEE-25B4-4A2D-B147-27296E36371D}" type="slidenum">
              <a:rPr lang="en-US" altLang="zh-CN" smtClean="0"/>
              <a:t>7</a:t>
            </a:fld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235263" y="337479"/>
            <a:ext cx="501337" cy="28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5"/>
              </a:lnSpc>
              <a:spcBef>
                <a:spcPct val="0"/>
              </a:spcBef>
            </a:pPr>
            <a:r>
              <a:rPr lang="en-US" sz="1600" i="1" dirty="0">
                <a:solidFill>
                  <a:srgbClr val="FFFFFF"/>
                </a:solidFill>
                <a:latin typeface="Montserrat Italics" panose="00000500000000000000"/>
                <a:ea typeface="Montserrat Italics" panose="00000500000000000000"/>
                <a:cs typeface="Montserrat Italics" panose="00000500000000000000"/>
                <a:sym typeface="Montserrat Italics" panose="00000500000000000000"/>
              </a:rPr>
              <a:t>0</a:t>
            </a:r>
            <a:r>
              <a:rPr lang="ru-RU" altLang="en-US" sz="1600" i="1" dirty="0">
                <a:solidFill>
                  <a:srgbClr val="FFFFFF"/>
                </a:solidFill>
                <a:latin typeface="Montserrat Italics" panose="00000500000000000000"/>
                <a:ea typeface="Montserrat Italics" panose="00000500000000000000"/>
                <a:cs typeface="Montserrat Italics" panose="00000500000000000000"/>
                <a:sym typeface="Montserrat Italics" panose="00000500000000000000"/>
              </a:rPr>
              <a:t>3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267963" y="1128592"/>
            <a:ext cx="1882913" cy="21464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/>
          <a:srcRect t="4659"/>
          <a:stretch>
            <a:fillRect/>
          </a:stretch>
        </p:blipFill>
        <p:spPr>
          <a:xfrm>
            <a:off x="7376795" y="169545"/>
            <a:ext cx="4681855" cy="2975610"/>
          </a:xfrm>
          <a:prstGeom prst="rect">
            <a:avLst/>
          </a:prstGeom>
        </p:spPr>
      </p:pic>
      <p:pic>
        <p:nvPicPr>
          <p:cNvPr id="22" name="Изображение 6" descr="Общее с 0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325" y="3920972"/>
            <a:ext cx="4635554" cy="2054437"/>
          </a:xfrm>
          <a:prstGeom prst="ellipse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34725" y="1452641"/>
            <a:ext cx="4837350" cy="2843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70000"/>
              </a:lnSpc>
            </a:pPr>
            <a:endParaRPr lang="ru-RU" sz="1600" dirty="0">
              <a:solidFill>
                <a:schemeClr val="accent6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70000"/>
              </a:lnSpc>
            </a:pPr>
            <a:r>
              <a:rPr lang="ru-RU" sz="2900" dirty="0">
                <a:solidFill>
                  <a:schemeClr val="accent6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90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Российская академия наук</a:t>
            </a:r>
            <a:r>
              <a:rPr lang="ru-RU" sz="1600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70000"/>
              </a:lnSpc>
            </a:pPr>
            <a:endParaRPr lang="ru-RU" sz="1600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lnSpc>
                <a:spcPct val="70000"/>
              </a:lnSpc>
              <a:buFont typeface="Wingdings" panose="05000000000000000000" pitchFamily="2" charset="2"/>
              <a:buChar char="q"/>
            </a:pPr>
            <a:endParaRPr lang="ru-RU" sz="1600" dirty="0">
              <a:solidFill>
                <a:schemeClr val="accent6">
                  <a:lumMod val="75000"/>
                </a:schemeClr>
              </a:solidFill>
            </a:endParaRPr>
          </a:p>
          <a:p>
            <a:pPr marL="228600" indent="-228600">
              <a:lnSpc>
                <a:spcPct val="70000"/>
              </a:lnSpc>
              <a:buFont typeface="Wingdings" panose="05000000000000000000" charset="0"/>
              <a:buChar char="v"/>
            </a:pPr>
            <a:r>
              <a:rPr lang="ru-RU" sz="1600" b="1" dirty="0">
                <a:solidFill>
                  <a:srgbClr val="FF0000"/>
                </a:solidFill>
              </a:rPr>
              <a:t>В марте  2025 года подписано соглашение о сотрудничестве</a:t>
            </a:r>
          </a:p>
          <a:p>
            <a:pPr marL="228600" indent="-228600">
              <a:lnSpc>
                <a:spcPct val="70000"/>
              </a:lnSpc>
              <a:buFont typeface="Wingdings" panose="05000000000000000000" charset="0"/>
              <a:buChar char="v"/>
            </a:pPr>
            <a:endParaRPr lang="ru-RU" sz="1600" b="1" dirty="0">
              <a:solidFill>
                <a:srgbClr val="FF0000"/>
              </a:solidFill>
            </a:endParaRPr>
          </a:p>
          <a:p>
            <a:pPr>
              <a:lnSpc>
                <a:spcPct val="70000"/>
              </a:lnSpc>
            </a:pPr>
            <a:endParaRPr lang="ru-RU" sz="1600" dirty="0">
              <a:solidFill>
                <a:srgbClr val="FF0000"/>
              </a:solidFill>
            </a:endParaRPr>
          </a:p>
          <a:p>
            <a:pPr marL="190500" indent="-190500">
              <a:buFont typeface="Wingdings" panose="05000000000000000000" pitchFamily="2" charset="2"/>
              <a:buChar char="v"/>
            </a:pPr>
            <a:r>
              <a:rPr lang="ru-RU" sz="1600" b="1" dirty="0">
                <a:solidFill>
                  <a:srgbClr val="FF0000"/>
                </a:solidFill>
                <a:sym typeface="+mn-ea"/>
              </a:rPr>
              <a:t> Руководство Профсоюза участвует в заседаниях Президиума РАН, работе Общих собраний членов РАН.</a:t>
            </a:r>
            <a:endParaRPr lang="ru-RU" sz="1600" b="1" dirty="0">
              <a:solidFill>
                <a:srgbClr val="FF0000"/>
              </a:solidFill>
            </a:endParaRPr>
          </a:p>
          <a:p>
            <a:r>
              <a:rPr lang="ru-RU" sz="1600" b="1" dirty="0">
                <a:solidFill>
                  <a:srgbClr val="FF0000"/>
                </a:solidFill>
                <a:sym typeface="+mn-ea"/>
              </a:rPr>
              <a:t> </a:t>
            </a:r>
            <a:endParaRPr lang="ru-RU" sz="1600" b="1" dirty="0">
              <a:solidFill>
                <a:srgbClr val="FF0000"/>
              </a:solidFill>
            </a:endParaRPr>
          </a:p>
          <a:p>
            <a:pPr>
              <a:lnSpc>
                <a:spcPct val="70000"/>
              </a:lnSpc>
            </a:pPr>
            <a:endParaRPr lang="ru-RU" sz="1600" b="1" dirty="0">
              <a:solidFill>
                <a:schemeClr val="accent6"/>
              </a:solidFill>
              <a:sym typeface="+mn-ea"/>
            </a:endParaRPr>
          </a:p>
          <a:p>
            <a:pPr>
              <a:lnSpc>
                <a:spcPct val="70000"/>
              </a:lnSpc>
            </a:pPr>
            <a:endParaRPr lang="ru-RU" sz="1600" dirty="0">
              <a:solidFill>
                <a:schemeClr val="accent4"/>
              </a:solidFill>
            </a:endParaRPr>
          </a:p>
        </p:txBody>
      </p:sp>
      <p:sp>
        <p:nvSpPr>
          <p:cNvPr id="10" name="TextBox 16"/>
          <p:cNvSpPr txBox="1"/>
          <p:nvPr/>
        </p:nvSpPr>
        <p:spPr>
          <a:xfrm>
            <a:off x="4939879" y="3247814"/>
            <a:ext cx="7118698" cy="2873587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228600" indent="-228600">
              <a:buFont typeface="Wingdings" panose="05000000000000000000" charset="0"/>
              <a:buChar char="v"/>
            </a:pPr>
            <a:r>
              <a:rPr lang="ru-RU" sz="1600" b="1" dirty="0">
                <a:solidFill>
                  <a:srgbClr val="FF0000"/>
                </a:solidFill>
                <a:sym typeface="+mn-ea"/>
              </a:rPr>
              <a:t>Представители  Профсоюза активно работают в совещательных  органах РАН </a:t>
            </a:r>
          </a:p>
          <a:p>
            <a:pPr marL="228600" indent="-228600">
              <a:buFont typeface="Wingdings" panose="05000000000000000000" charset="0"/>
              <a:buChar char="v"/>
            </a:pPr>
            <a:endParaRPr lang="ru-RU" sz="1600" b="1" dirty="0">
              <a:solidFill>
                <a:srgbClr val="F69000"/>
              </a:solidFill>
            </a:endParaRPr>
          </a:p>
          <a:p>
            <a:pPr marL="495300" lvl="1" indent="-19050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Комиссия РАН по разработке рекомендаций об объеме средств, предусматриваемых в федеральном бюджете на очередной финансовый год на финансирование фундаментальных и поисковых исследований, и о направлениях их расходования  </a:t>
            </a:r>
            <a:endParaRPr lang="en-US" sz="1600" b="1" dirty="0">
              <a:solidFill>
                <a:schemeClr val="accent6">
                  <a:lumMod val="75000"/>
                  <a:lumOff val="25000"/>
                </a:schemeClr>
              </a:solidFill>
            </a:endParaRPr>
          </a:p>
          <a:p>
            <a:pPr marL="495300" lvl="1" indent="-190500">
              <a:buFont typeface="Wingdings" panose="05000000000000000000" pitchFamily="2" charset="2"/>
              <a:buChar char="Ø"/>
            </a:pPr>
            <a:r>
              <a:rPr lang="ru-RU" sz="1600" b="1" dirty="0" smtClean="0">
                <a:solidFill>
                  <a:schemeClr val="accent6">
                    <a:lumMod val="75000"/>
                    <a:lumOff val="25000"/>
                  </a:schemeClr>
                </a:solidFill>
              </a:rPr>
              <a:t>Комиссия </a:t>
            </a:r>
            <a:r>
              <a:rPr lang="ru-RU" sz="1600" b="1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РАН по мониторингу и оценке результатов деятельности государственных научных организаций и образовательных организаций высшего образования </a:t>
            </a:r>
          </a:p>
          <a:p>
            <a:pPr marL="495300" lvl="1" indent="-190500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accent6">
                    <a:lumMod val="75000"/>
                    <a:lumOff val="25000"/>
                  </a:schemeClr>
                </a:solidFill>
              </a:rPr>
              <a:t>Комиссия РАН по модернизации приборной базы научных организаций</a:t>
            </a:r>
          </a:p>
          <a:p>
            <a:pPr marL="228600" indent="-228600">
              <a:lnSpc>
                <a:spcPct val="70000"/>
              </a:lnSpc>
              <a:buFont typeface="Wingdings" panose="05000000000000000000" pitchFamily="2" charset="2"/>
              <a:buChar char="q"/>
            </a:pPr>
            <a:endParaRPr lang="ru-RU" sz="1600" b="1" dirty="0">
              <a:solidFill>
                <a:schemeClr val="accent6">
                  <a:lumMod val="75000"/>
                  <a:lumOff val="25000"/>
                </a:schemeClr>
              </a:solidFill>
              <a:sym typeface="+mn-ea"/>
            </a:endParaRPr>
          </a:p>
          <a:p>
            <a:pPr>
              <a:lnSpc>
                <a:spcPct val="70000"/>
              </a:lnSpc>
            </a:pPr>
            <a:endParaRPr lang="ru-RU" sz="1600" dirty="0">
              <a:solidFill>
                <a:schemeClr val="accent6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-635" y="648398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sp>
        <p:nvSpPr>
          <p:cNvPr id="23" name="TextBox 9"/>
          <p:cNvSpPr txBox="1"/>
          <p:nvPr/>
        </p:nvSpPr>
        <p:spPr>
          <a:xfrm>
            <a:off x="334725" y="581222"/>
            <a:ext cx="8293735" cy="571500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l"/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Взаимодействие с партнерами</a:t>
            </a:r>
            <a:endParaRPr lang="ru-RU" altLang="zh-CN" sz="3600" b="1" dirty="0" smtClean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Microsoft YaHei" panose="020B050302020402020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Slide Number Placeholder 9"/>
          <p:cNvSpPr>
            <a:spLocks noGrp="1"/>
          </p:cNvSpPr>
          <p:nvPr/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7FEACEE-25B4-4A2D-B147-27296E36371D}" type="slidenum">
              <a:rPr lang="en-US" altLang="zh-CN" smtClean="0"/>
              <a:t>8</a:t>
            </a:fld>
            <a:endParaRPr lang="en-US" altLang="zh-C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3674745" y="1969770"/>
            <a:ext cx="7971155" cy="581025"/>
          </a:xfrm>
        </p:spPr>
        <p:txBody>
          <a:bodyPr/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</a:t>
            </a:r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предложения: перспективные шаги</a:t>
            </a:r>
          </a:p>
        </p:txBody>
      </p:sp>
      <p:pic>
        <p:nvPicPr>
          <p:cNvPr id="26" name="Picture Placeholder 25" descr="C:\Научное сообщество 2025\НС 05 2025\През 01.jpgПрез 01"/>
          <p:cNvPicPr>
            <a:picLocks noGrp="1" noChangeAspect="1"/>
          </p:cNvPicPr>
          <p:nvPr>
            <p:ph type="pic" sz="quarter" idx="5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88170" y="2296125"/>
            <a:ext cx="1886360" cy="2144668"/>
          </a:xfrm>
        </p:spPr>
      </p:pic>
      <p:sp>
        <p:nvSpPr>
          <p:cNvPr id="44" name="Text Placeholder 43"/>
          <p:cNvSpPr>
            <a:spLocks noGrp="1"/>
          </p:cNvSpPr>
          <p:nvPr>
            <p:ph type="body" sz="quarter" idx="53"/>
          </p:nvPr>
        </p:nvSpPr>
        <p:spPr>
          <a:xfrm>
            <a:off x="3754120" y="2557146"/>
            <a:ext cx="8224520" cy="271018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1 - </a:t>
            </a:r>
            <a:r>
              <a:rPr lang="ru-RU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Оперативная платформа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– чат для быстрого решения  проблем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2 - </a:t>
            </a:r>
            <a:r>
              <a:rPr lang="ru-RU" sz="1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 директоров при </a:t>
            </a:r>
            <a:r>
              <a:rPr lang="ru-RU" sz="1800" b="1" dirty="0" err="1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Минобрнауки</a:t>
            </a:r>
            <a:r>
              <a:rPr 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участием Профсоюза</a:t>
            </a:r>
            <a:r>
              <a:rPr 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(как в ФАНО)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3 - </a:t>
            </a:r>
            <a:r>
              <a:rPr lang="ru-RU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</a:t>
            </a:r>
            <a:r>
              <a:rPr lang="ru-RU" sz="18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работодателей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– знание трудового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права, законодательства о профсоюзах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снизит конфликтность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4 - </a:t>
            </a:r>
            <a:r>
              <a:rPr lang="ru-RU" sz="1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программы</a:t>
            </a:r>
            <a:r>
              <a:rPr 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– жилье, спорт, культура для ученых (как у вузов!)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5 - </a:t>
            </a:r>
            <a:r>
              <a:rPr lang="ru-RU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оценке НИИ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 – объективность через взгляд Профсоюза</a:t>
            </a:r>
            <a:b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- </a:t>
            </a:r>
            <a:r>
              <a:rPr lang="ru-RU" sz="1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Международное сотрудничество</a:t>
            </a:r>
            <a:r>
              <a:rPr 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– совместные проекты</a:t>
            </a:r>
          </a:p>
          <a:p>
            <a:endParaRPr lang="ru-RU" sz="1800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t>9</a:t>
            </a:fld>
            <a:endParaRPr lang="en-US" altLang="zh-CN" dirty="0"/>
          </a:p>
        </p:txBody>
      </p:sp>
      <p:sp>
        <p:nvSpPr>
          <p:cNvPr id="3" name="TextBox 1"/>
          <p:cNvSpPr txBox="1"/>
          <p:nvPr/>
        </p:nvSpPr>
        <p:spPr>
          <a:xfrm>
            <a:off x="-635" y="648398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pic>
        <p:nvPicPr>
          <p:cNvPr id="6" name="Изображение 5" descr="Фото_15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4730" y="395605"/>
            <a:ext cx="2660015" cy="177355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7" name="Изображение 6" descr="500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50520" y="4665345"/>
            <a:ext cx="3324225" cy="1456055"/>
          </a:xfrm>
          <a:prstGeom prst="rect">
            <a:avLst/>
          </a:prstGeom>
        </p:spPr>
      </p:pic>
      <p:pic>
        <p:nvPicPr>
          <p:cNvPr id="8" name="Изображение 7" descr="289-2894613_aspectos-legales-y-formales-del-informe-de-evaluacin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4455" y="2935605"/>
            <a:ext cx="1532890" cy="1202055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3560445" y="1786890"/>
            <a:ext cx="5257800" cy="663575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3200" b="1" dirty="0" smtClean="0">
              <a:solidFill>
                <a:schemeClr val="accent2">
                  <a:lumMod val="75000"/>
                </a:schemeClr>
              </a:solidFill>
              <a:latin typeface="Posterama" panose="020B0504020200020000" pitchFamily="34" charset="0"/>
              <a:ea typeface="Microsoft YaHei" panose="020B0503020204020204" charset="-122"/>
              <a:cs typeface="Posterama" panose="020B0504020200020000" pitchFamily="34" charset="0"/>
            </a:endParaRPr>
          </a:p>
        </p:txBody>
      </p:sp>
      <p:sp>
        <p:nvSpPr>
          <p:cNvPr id="11" name="Title 59"/>
          <p:cNvSpPr txBox="1"/>
          <p:nvPr/>
        </p:nvSpPr>
        <p:spPr>
          <a:xfrm>
            <a:off x="3893820" y="761365"/>
            <a:ext cx="7212965" cy="15957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Конференция по охране труда и кадровой работе-2025           в Санкт-Петербурге</a:t>
            </a:r>
            <a:br>
              <a:rPr lang="ru-RU" sz="3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 smtClean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59"/>
          <p:cNvSpPr>
            <a:spLocks noGrp="1"/>
          </p:cNvSpPr>
          <p:nvPr>
            <p:ph type="title"/>
          </p:nvPr>
        </p:nvSpPr>
        <p:spPr>
          <a:xfrm>
            <a:off x="3674745" y="824230"/>
            <a:ext cx="7212965" cy="1595755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Конференция </a:t>
            </a:r>
            <a:r>
              <a:rPr lang="ru-RU" sz="3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охране труда и кадровой работе-2025 </a:t>
            </a:r>
            <a:r>
              <a:rPr lang="ru-RU" sz="36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в </a:t>
            </a:r>
            <a:r>
              <a:rPr lang="ru-RU" sz="3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Санкт-Петербурге</a:t>
            </a:r>
            <a:br>
              <a:rPr lang="ru-RU" sz="36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solidFill>
                <a:schemeClr val="accent6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Placeholder 25" descr="Layout of website design sketches on white paper"/>
          <p:cNvPicPr>
            <a:picLocks noGrp="1" noChangeAspect="1"/>
          </p:cNvPicPr>
          <p:nvPr>
            <p:ph type="pic" sz="quarter" idx="51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44" name="Text Placeholder 43"/>
          <p:cNvSpPr>
            <a:spLocks noGrp="1"/>
          </p:cNvSpPr>
          <p:nvPr>
            <p:ph type="body" sz="quarter" idx="53"/>
          </p:nvPr>
        </p:nvSpPr>
        <p:spPr>
          <a:xfrm>
            <a:off x="3867785" y="3189605"/>
            <a:ext cx="7725410" cy="25685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ru-RU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</a:t>
            </a:r>
            <a:r>
              <a:rPr lang="ru-RU" sz="18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</a:t>
            </a:r>
            <a:r>
              <a:rPr lang="ru-RU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внедрением Примерного положения по оплате труда</a:t>
            </a:r>
            <a:br>
              <a:rPr lang="ru-RU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</a:t>
            </a:r>
            <a:r>
              <a:rPr lang="ru-RU" sz="1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комиссиях по трудовым спорам и конфликтам</a:t>
            </a:r>
            <a:br>
              <a:rPr lang="ru-RU" sz="1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</a:t>
            </a:r>
            <a:r>
              <a:rPr lang="ru-RU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Прозрачность данных в организациях:</a:t>
            </a:r>
            <a:r>
              <a:rPr lang="ru-RU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штатное расписание, финансы, зарплаты</a:t>
            </a:r>
            <a:br>
              <a:rPr lang="ru-RU" sz="1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✔ </a:t>
            </a:r>
            <a:r>
              <a:rPr lang="ru-RU" sz="1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 обоснованных жалоб </a:t>
            </a:r>
            <a:r>
              <a:rPr lang="ru-RU" sz="1800" b="1" dirty="0" err="1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профоганизаций</a:t>
            </a:r>
            <a:r>
              <a:rPr lang="ru-RU" sz="18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 назначении стимулирующих выплат руководителям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5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t>10</a:t>
            </a:fld>
            <a:endParaRPr lang="en-US" altLang="zh-CN" dirty="0"/>
          </a:p>
        </p:txBody>
      </p:sp>
      <p:sp>
        <p:nvSpPr>
          <p:cNvPr id="2" name="TextBox 1"/>
          <p:cNvSpPr txBox="1"/>
          <p:nvPr/>
        </p:nvSpPr>
        <p:spPr>
          <a:xfrm>
            <a:off x="4103370" y="1910715"/>
            <a:ext cx="5257800" cy="663575"/>
          </a:xfrm>
          <a:prstGeom prst="rect">
            <a:avLst/>
          </a:prstGeom>
        </p:spPr>
        <p:txBody>
          <a:bodyPr wrap="square" rtlCol="0">
            <a:noAutofit/>
          </a:bodyPr>
          <a:lstStyle/>
          <a:p>
            <a:pPr algn="l"/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3200" b="1" dirty="0" smtClean="0">
              <a:solidFill>
                <a:schemeClr val="accent2">
                  <a:lumMod val="75000"/>
                </a:schemeClr>
              </a:solidFill>
              <a:latin typeface="Posterama" panose="020B0504020200020000" pitchFamily="34" charset="0"/>
              <a:ea typeface="Microsoft YaHei" panose="020B0503020204020204" charset="-122"/>
              <a:cs typeface="Posterama" panose="020B0504020200020000" pitchFamily="34" charset="0"/>
            </a:endParaRPr>
          </a:p>
        </p:txBody>
      </p:sp>
      <p:sp>
        <p:nvSpPr>
          <p:cNvPr id="3" name="TextBox 1"/>
          <p:cNvSpPr txBox="1"/>
          <p:nvPr/>
        </p:nvSpPr>
        <p:spPr>
          <a:xfrm>
            <a:off x="0" y="650557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pic>
        <p:nvPicPr>
          <p:cNvPr id="4" name="Изображение 3" descr="yPvhRleC0S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3275" y="4488180"/>
            <a:ext cx="2871470" cy="1913890"/>
          </a:xfrm>
          <a:prstGeom prst="rect">
            <a:avLst/>
          </a:prstGeom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pic>
        <p:nvPicPr>
          <p:cNvPr id="6" name="Изображение 5" descr="ИФАВ 00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370205" y="255905"/>
            <a:ext cx="2414270" cy="193548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10" name="Title 59"/>
          <p:cNvSpPr txBox="1"/>
          <p:nvPr/>
        </p:nvSpPr>
        <p:spPr>
          <a:xfrm>
            <a:off x="3484245" y="2340610"/>
            <a:ext cx="7212965" cy="131699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</a:t>
            </a:r>
            <a:br>
              <a:rPr lang="ru-RU" dirty="0" smtClean="0"/>
            </a:br>
            <a:r>
              <a:rPr lang="ru-RU" sz="2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 предложения: текущие </a:t>
            </a:r>
            <a:r>
              <a:rPr lang="ru-RU" sz="28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  <a:r>
              <a:rPr lang="en-US" sz="28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7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164" y="662973"/>
            <a:ext cx="7770717" cy="1325563"/>
          </a:xfrm>
        </p:spPr>
        <p:txBody>
          <a:bodyPr/>
          <a:lstStyle/>
          <a:p>
            <a:r>
              <a:rPr lang="ru-RU" sz="32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Конференция по охране труда </a:t>
            </a:r>
            <a:r>
              <a:rPr lang="ru-RU" sz="3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32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кадровой работе-2025 </a:t>
            </a:r>
            <a:r>
              <a:rPr lang="ru-RU" sz="3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2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Санкт-Петербурге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>    </a:t>
            </a:r>
            <a:br>
              <a:rPr lang="ru-RU" sz="3600" dirty="0" smtClean="0"/>
            </a:br>
            <a:r>
              <a:rPr lang="ru-RU" altLang="zh-CN" sz="2800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Выводы</a:t>
            </a:r>
          </a:p>
        </p:txBody>
      </p:sp>
      <p:pic>
        <p:nvPicPr>
          <p:cNvPr id="38" name="Picture Placeholder 37" descr="C:/Научное сообщество 2025/НС 05 2025/ОС 009.jpgОС 009"/>
          <p:cNvPicPr>
            <a:picLocks noGrp="1" noChangeAspect="1"/>
          </p:cNvPicPr>
          <p:nvPr>
            <p:ph type="pic" sz="quarter" idx="48"/>
          </p:nvPr>
        </p:nvPicPr>
        <p:blipFill>
          <a:blip r:embed="rId3"/>
          <a:srcRect/>
          <a:stretch>
            <a:fillRect/>
          </a:stretch>
        </p:blipFill>
        <p:spPr>
          <a:xfrm>
            <a:off x="7404100" y="473710"/>
            <a:ext cx="4248785" cy="4731385"/>
          </a:xfrm>
        </p:spPr>
      </p:pic>
      <p:pic>
        <p:nvPicPr>
          <p:cNvPr id="39" name="Picture Placeholder 31"/>
          <p:cNvPicPr>
            <a:picLocks noChangeAspect="1"/>
          </p:cNvPicPr>
          <p:nvPr/>
        </p:nvPicPr>
        <p:blipFill>
          <a:blip r:embed="rId4" cstate="print"/>
          <a:srcRect t="2555" b="2555"/>
          <a:stretch>
            <a:fillRect/>
          </a:stretch>
        </p:blipFill>
        <p:spPr>
          <a:xfrm>
            <a:off x="6504265" y="3029080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-1" fmla="*/ 0 w 4816475"/>
              <a:gd name="connsiteY0-2" fmla="*/ 2407443 h 4814886"/>
              <a:gd name="connsiteX1-3" fmla="*/ 2199402 w 4816475"/>
              <a:gd name="connsiteY1-4" fmla="*/ 243840 h 4814886"/>
              <a:gd name="connsiteX2-5" fmla="*/ 3612753 w 4816475"/>
              <a:gd name="connsiteY2-6" fmla="*/ 0 h 4814886"/>
              <a:gd name="connsiteX3-7" fmla="*/ 4816475 w 4816475"/>
              <a:gd name="connsiteY3-8" fmla="*/ 2407443 h 4814886"/>
              <a:gd name="connsiteX4-9" fmla="*/ 3612753 w 4816475"/>
              <a:gd name="connsiteY4-10" fmla="*/ 4814886 h 4814886"/>
              <a:gd name="connsiteX5-11" fmla="*/ 1203722 w 4816475"/>
              <a:gd name="connsiteY5-12" fmla="*/ 4814886 h 4814886"/>
              <a:gd name="connsiteX6-13" fmla="*/ 0 w 4816475"/>
              <a:gd name="connsiteY6-14" fmla="*/ 2407443 h 4814886"/>
              <a:gd name="connsiteX0-15" fmla="*/ 0 w 4816475"/>
              <a:gd name="connsiteY0-16" fmla="*/ 2163603 h 4571046"/>
              <a:gd name="connsiteX1-17" fmla="*/ 2199402 w 4816475"/>
              <a:gd name="connsiteY1-18" fmla="*/ 0 h 4571046"/>
              <a:gd name="connsiteX2-19" fmla="*/ 4608433 w 4816475"/>
              <a:gd name="connsiteY2-20" fmla="*/ 721360 h 4571046"/>
              <a:gd name="connsiteX3-21" fmla="*/ 4816475 w 4816475"/>
              <a:gd name="connsiteY3-22" fmla="*/ 2163603 h 4571046"/>
              <a:gd name="connsiteX4-23" fmla="*/ 3612753 w 4816475"/>
              <a:gd name="connsiteY4-24" fmla="*/ 4571046 h 4571046"/>
              <a:gd name="connsiteX5-25" fmla="*/ 1203722 w 4816475"/>
              <a:gd name="connsiteY5-26" fmla="*/ 4571046 h 4571046"/>
              <a:gd name="connsiteX6-27" fmla="*/ 0 w 4816475"/>
              <a:gd name="connsiteY6-28" fmla="*/ 2163603 h 4571046"/>
              <a:gd name="connsiteX0-29" fmla="*/ 0 w 4958715"/>
              <a:gd name="connsiteY0-30" fmla="*/ 2163603 h 4571046"/>
              <a:gd name="connsiteX1-31" fmla="*/ 2199402 w 4958715"/>
              <a:gd name="connsiteY1-32" fmla="*/ 0 h 4571046"/>
              <a:gd name="connsiteX2-33" fmla="*/ 4608433 w 4958715"/>
              <a:gd name="connsiteY2-34" fmla="*/ 721360 h 4571046"/>
              <a:gd name="connsiteX3-35" fmla="*/ 4958715 w 4958715"/>
              <a:gd name="connsiteY3-36" fmla="*/ 2803683 h 4571046"/>
              <a:gd name="connsiteX4-37" fmla="*/ 3612753 w 4958715"/>
              <a:gd name="connsiteY4-38" fmla="*/ 4571046 h 4571046"/>
              <a:gd name="connsiteX5-39" fmla="*/ 1203722 w 4958715"/>
              <a:gd name="connsiteY5-40" fmla="*/ 4571046 h 4571046"/>
              <a:gd name="connsiteX6-41" fmla="*/ 0 w 4958715"/>
              <a:gd name="connsiteY6-42" fmla="*/ 2163603 h 4571046"/>
              <a:gd name="connsiteX0-43" fmla="*/ 0 w 4916043"/>
              <a:gd name="connsiteY0-44" fmla="*/ 1273587 h 4571046"/>
              <a:gd name="connsiteX1-45" fmla="*/ 2156730 w 4916043"/>
              <a:gd name="connsiteY1-46" fmla="*/ 0 h 4571046"/>
              <a:gd name="connsiteX2-47" fmla="*/ 4565761 w 4916043"/>
              <a:gd name="connsiteY2-48" fmla="*/ 721360 h 4571046"/>
              <a:gd name="connsiteX3-49" fmla="*/ 4916043 w 4916043"/>
              <a:gd name="connsiteY3-50" fmla="*/ 2803683 h 4571046"/>
              <a:gd name="connsiteX4-51" fmla="*/ 3570081 w 4916043"/>
              <a:gd name="connsiteY4-52" fmla="*/ 4571046 h 4571046"/>
              <a:gd name="connsiteX5-53" fmla="*/ 1161050 w 4916043"/>
              <a:gd name="connsiteY5-54" fmla="*/ 4571046 h 4571046"/>
              <a:gd name="connsiteX6-55" fmla="*/ 0 w 4916043"/>
              <a:gd name="connsiteY6-56" fmla="*/ 1273587 h 4571046"/>
              <a:gd name="connsiteX0-57" fmla="*/ 0 w 4916043"/>
              <a:gd name="connsiteY0-58" fmla="*/ 1273587 h 4571046"/>
              <a:gd name="connsiteX1-59" fmla="*/ 2156730 w 4916043"/>
              <a:gd name="connsiteY1-60" fmla="*/ 0 h 4571046"/>
              <a:gd name="connsiteX2-61" fmla="*/ 4565761 w 4916043"/>
              <a:gd name="connsiteY2-62" fmla="*/ 721360 h 4571046"/>
              <a:gd name="connsiteX3-63" fmla="*/ 4916043 w 4916043"/>
              <a:gd name="connsiteY3-64" fmla="*/ 2803683 h 4571046"/>
              <a:gd name="connsiteX4-65" fmla="*/ 3570081 w 4916043"/>
              <a:gd name="connsiteY4-66" fmla="*/ 4571046 h 4571046"/>
              <a:gd name="connsiteX5-67" fmla="*/ 21098 w 4916043"/>
              <a:gd name="connsiteY5-68" fmla="*/ 3815142 h 4571046"/>
              <a:gd name="connsiteX6-69" fmla="*/ 0 w 4916043"/>
              <a:gd name="connsiteY6-70" fmla="*/ 1273587 h 4571046"/>
              <a:gd name="connsiteX0-71" fmla="*/ 0 w 4916043"/>
              <a:gd name="connsiteY0-72" fmla="*/ 1273587 h 5066346"/>
              <a:gd name="connsiteX1-73" fmla="*/ 2156730 w 4916043"/>
              <a:gd name="connsiteY1-74" fmla="*/ 0 h 5066346"/>
              <a:gd name="connsiteX2-75" fmla="*/ 4565761 w 4916043"/>
              <a:gd name="connsiteY2-76" fmla="*/ 721360 h 5066346"/>
              <a:gd name="connsiteX3-77" fmla="*/ 4916043 w 4916043"/>
              <a:gd name="connsiteY3-78" fmla="*/ 2803683 h 5066346"/>
              <a:gd name="connsiteX4-79" fmla="*/ 2236581 w 4916043"/>
              <a:gd name="connsiteY4-80" fmla="*/ 5066346 h 5066346"/>
              <a:gd name="connsiteX5-81" fmla="*/ 21098 w 4916043"/>
              <a:gd name="connsiteY5-82" fmla="*/ 3815142 h 5066346"/>
              <a:gd name="connsiteX6-83" fmla="*/ 0 w 4916043"/>
              <a:gd name="connsiteY6-84" fmla="*/ 1273587 h 5066346"/>
              <a:gd name="connsiteX0-85" fmla="*/ 0 w 4565761"/>
              <a:gd name="connsiteY0-86" fmla="*/ 1273587 h 5066346"/>
              <a:gd name="connsiteX1-87" fmla="*/ 2156730 w 4565761"/>
              <a:gd name="connsiteY1-88" fmla="*/ 0 h 5066346"/>
              <a:gd name="connsiteX2-89" fmla="*/ 4565761 w 4565761"/>
              <a:gd name="connsiteY2-90" fmla="*/ 721360 h 5066346"/>
              <a:gd name="connsiteX3-91" fmla="*/ 4405503 w 4565761"/>
              <a:gd name="connsiteY3-92" fmla="*/ 3801903 h 5066346"/>
              <a:gd name="connsiteX4-93" fmla="*/ 2236581 w 4565761"/>
              <a:gd name="connsiteY4-94" fmla="*/ 5066346 h 5066346"/>
              <a:gd name="connsiteX5-95" fmla="*/ 21098 w 4565761"/>
              <a:gd name="connsiteY5-96" fmla="*/ 3815142 h 5066346"/>
              <a:gd name="connsiteX6-97" fmla="*/ 0 w 4565761"/>
              <a:gd name="connsiteY6-98" fmla="*/ 1273587 h 5066346"/>
              <a:gd name="connsiteX0-99" fmla="*/ 0 w 4405503"/>
              <a:gd name="connsiteY0-100" fmla="*/ 1273587 h 5066346"/>
              <a:gd name="connsiteX1-101" fmla="*/ 2156730 w 4405503"/>
              <a:gd name="connsiteY1-102" fmla="*/ 0 h 5066346"/>
              <a:gd name="connsiteX2-103" fmla="*/ 4398121 w 4405503"/>
              <a:gd name="connsiteY2-104" fmla="*/ 1277620 h 5066346"/>
              <a:gd name="connsiteX3-105" fmla="*/ 4405503 w 4405503"/>
              <a:gd name="connsiteY3-106" fmla="*/ 3801903 h 5066346"/>
              <a:gd name="connsiteX4-107" fmla="*/ 2236581 w 4405503"/>
              <a:gd name="connsiteY4-108" fmla="*/ 5066346 h 5066346"/>
              <a:gd name="connsiteX5-109" fmla="*/ 21098 w 4405503"/>
              <a:gd name="connsiteY5-110" fmla="*/ 3815142 h 5066346"/>
              <a:gd name="connsiteX6-111" fmla="*/ 0 w 4405503"/>
              <a:gd name="connsiteY6-112" fmla="*/ 1273587 h 50663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47FEACEE-25B4-4A2D-B147-27296E36371D}" type="slidenum">
              <a:rPr lang="en-US" altLang="zh-CN" smtClean="0"/>
              <a:t>11</a:t>
            </a:fld>
            <a:endParaRPr lang="en-US" altLang="zh-CN" dirty="0"/>
          </a:p>
        </p:txBody>
      </p:sp>
      <p:sp>
        <p:nvSpPr>
          <p:cNvPr id="2" name="TextBox 1"/>
          <p:cNvSpPr txBox="1"/>
          <p:nvPr/>
        </p:nvSpPr>
        <p:spPr>
          <a:xfrm>
            <a:off x="-635" y="6483985"/>
            <a:ext cx="12192635" cy="3683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accent2"/>
                </a:solidFill>
              </a:rPr>
              <a:t> 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XXX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Всероссийск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(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Поволжск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ая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)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а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ссамбле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я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Профсоюза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работников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РАН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Нижний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</a:t>
            </a:r>
            <a:r>
              <a:rPr lang="en-US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Новгород</a:t>
            </a:r>
            <a:r>
              <a:rPr lang="en-US" altLang="ru-RU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, 23-25</a:t>
            </a:r>
            <a:r>
              <a:rPr lang="ru-RU" altLang="en-US" i="1" dirty="0" smtClean="0">
                <a:solidFill>
                  <a:schemeClr val="accent1">
                    <a:lumMod val="75000"/>
                  </a:schemeClr>
                </a:solidFill>
                <a:latin typeface="Monotype Corsiva" panose="03010101010201010101" charset="0"/>
                <a:ea typeface="Microsoft YaHei" panose="020B0503020204020204" charset="-122"/>
                <a:cs typeface="Monotype Corsiva" panose="03010101010201010101" charset="0"/>
              </a:rPr>
              <a:t> сентября 2025 г.</a:t>
            </a:r>
          </a:p>
        </p:txBody>
      </p:sp>
      <p:sp>
        <p:nvSpPr>
          <p:cNvPr id="3" name="Text Placeholder 28"/>
          <p:cNvSpPr>
            <a:spLocks noGrp="1"/>
          </p:cNvSpPr>
          <p:nvPr/>
        </p:nvSpPr>
        <p:spPr>
          <a:xfrm>
            <a:off x="447989" y="3206765"/>
            <a:ext cx="6363019" cy="7207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Социальное </a:t>
            </a:r>
            <a:r>
              <a:rPr lang="ru-RU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партнерство –                                      это не документы, а действия</a:t>
            </a:r>
            <a:r>
              <a:rPr lang="ru-RU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/>
            </a:r>
            <a:br>
              <a:rPr lang="ru-RU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endParaRPr lang="ru-RU" sz="28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28"/>
          <p:cNvSpPr>
            <a:spLocks noGrp="1"/>
          </p:cNvSpPr>
          <p:nvPr/>
        </p:nvSpPr>
        <p:spPr>
          <a:xfrm>
            <a:off x="2500947" y="5619750"/>
            <a:ext cx="5194935" cy="4591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accent1"/>
                </a:solidFill>
                <a:sym typeface="+mn-ea"/>
              </a:rPr>
              <a:t>✅</a:t>
            </a:r>
            <a:r>
              <a:rPr lang="ru-RU" sz="2000" dirty="0">
                <a:sym typeface="+mn-ea"/>
              </a:rPr>
              <a:t>  </a:t>
            </a:r>
            <a:r>
              <a:rPr lang="ru-RU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Партнерство на всех уровнях</a:t>
            </a:r>
            <a:r>
              <a:rPr lang="ru-RU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 – </a:t>
            </a:r>
            <a:r>
              <a:rPr lang="ru-RU" sz="20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    </a:t>
            </a:r>
            <a:r>
              <a:rPr lang="ru-RU" sz="20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от </a:t>
            </a:r>
            <a:r>
              <a:rPr lang="ru-RU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министерства до институтов</a:t>
            </a:r>
            <a:endParaRPr lang="ru-RU" sz="2000" dirty="0">
              <a:solidFill>
                <a:schemeClr val="accent2"/>
              </a:solidFill>
            </a:endParaRPr>
          </a:p>
          <a:p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10" name="Text Placeholder 28"/>
          <p:cNvSpPr>
            <a:spLocks noGrp="1"/>
          </p:cNvSpPr>
          <p:nvPr/>
        </p:nvSpPr>
        <p:spPr>
          <a:xfrm>
            <a:off x="1244599" y="4825900"/>
            <a:ext cx="5364480" cy="4591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accent6">
                    <a:lumMod val="75000"/>
                    <a:lumOff val="25000"/>
                  </a:schemeClr>
                </a:solidFill>
                <a:sym typeface="+mn-ea"/>
              </a:rPr>
              <a:t>✅  </a:t>
            </a:r>
            <a:r>
              <a:rPr lang="ru-RU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Реальные инструменты влияния</a:t>
            </a:r>
            <a:r>
              <a:rPr lang="ru-RU" sz="2000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 –                             </a:t>
            </a:r>
            <a:r>
              <a:rPr lang="ru-RU" sz="2000" b="1" dirty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от чатов до </a:t>
            </a:r>
            <a:r>
              <a:rPr lang="ru-RU" sz="2000" b="1" dirty="0" smtClean="0">
                <a:solidFill>
                  <a:schemeClr val="accent6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советов</a:t>
            </a:r>
            <a:endParaRPr lang="ru-RU" sz="2000" dirty="0">
              <a:solidFill>
                <a:schemeClr val="accent6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 Placeholder 28"/>
          <p:cNvSpPr>
            <a:spLocks noGrp="1"/>
          </p:cNvSpPr>
          <p:nvPr/>
        </p:nvSpPr>
        <p:spPr>
          <a:xfrm>
            <a:off x="185419" y="4366795"/>
            <a:ext cx="6625590" cy="4591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9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accent1"/>
                </a:solidFill>
                <a:sym typeface="+mn-ea"/>
              </a:rPr>
              <a:t>✅</a:t>
            </a:r>
            <a:r>
              <a:rPr lang="ru-RU" sz="2000" dirty="0">
                <a:sym typeface="+mn-ea"/>
              </a:rPr>
              <a:t>  </a:t>
            </a:r>
            <a:r>
              <a:rPr lang="ru-RU" sz="2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Не разовые встречи, а системная работа.</a:t>
            </a:r>
            <a:endParaRPr lang="ru-RU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chemeClr val="accent1">
                <a:lumMod val="3000"/>
                <a:lumOff val="9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D:\Disk_1\Локальный диск\ФОТОБАНК 2023\Буклет ПР РАН\DSC_3870.JPGDSC_3870"/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391110" y="2493385"/>
            <a:ext cx="1465840" cy="1289394"/>
          </a:xfrm>
        </p:spPr>
      </p:pic>
      <p:pic>
        <p:nvPicPr>
          <p:cNvPr id="18" name="Picture Placeholder 17" descr="D:\Disk_1\Локальный диск\ФОТОБАНК 2023\Буклет ПР РАН\001-03.tif001-03"/>
          <p:cNvPicPr>
            <a:picLocks noGrp="1" noChangeAspect="1"/>
          </p:cNvPicPr>
          <p:nvPr>
            <p:ph type="pic" sz="quarter" idx="51"/>
          </p:nvPr>
        </p:nvPicPr>
        <p:blipFill rotWithShape="1">
          <a:blip r:embed="rId4" cstate="print"/>
          <a:srcRect l="12104" r="12104"/>
          <a:stretch>
            <a:fillRect/>
          </a:stretch>
        </p:blipFill>
        <p:spPr>
          <a:xfrm>
            <a:off x="4052570" y="3286125"/>
            <a:ext cx="1361440" cy="1198245"/>
          </a:xfrm>
        </p:spPr>
      </p:pic>
      <p:sp>
        <p:nvSpPr>
          <p:cNvPr id="25" name="Text Placeholder 24"/>
          <p:cNvSpPr>
            <a:spLocks noGrp="1"/>
          </p:cNvSpPr>
          <p:nvPr>
            <p:ph type="body" sz="quarter" idx="27"/>
          </p:nvPr>
        </p:nvSpPr>
        <p:spPr>
          <a:xfrm>
            <a:off x="6563995" y="2251710"/>
            <a:ext cx="5050155" cy="2351405"/>
          </a:xfrm>
        </p:spPr>
        <p:txBody>
          <a:bodyPr/>
          <a:lstStyle/>
          <a:p>
            <a:pPr algn="r"/>
            <a:r>
              <a:rPr lang="ru-RU" altLang="en-US" sz="24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Почта:</a:t>
            </a:r>
            <a:endParaRPr lang="ru-RU" altLang="en-US" sz="24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r"/>
            <a:r>
              <a:rPr lang="ru-RU" altLang="en-US" sz="24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   </a:t>
            </a:r>
            <a:r>
              <a:rPr lang="ru-RU" altLang="en-US" sz="2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  </a:t>
            </a:r>
            <a:r>
              <a:rPr lang="en-US" altLang="ru-RU" sz="2400" dirty="0"/>
              <a:t>g_chucheva@mail.ru</a:t>
            </a:r>
          </a:p>
          <a:p>
            <a:pPr algn="r"/>
            <a:r>
              <a:rPr lang="ru-RU" altLang="en-US" sz="24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Сайт:</a:t>
            </a:r>
          </a:p>
          <a:p>
            <a:pPr algn="r"/>
            <a:r>
              <a:rPr lang="ru-RU" altLang="en-US" sz="2400" dirty="0"/>
              <a:t>      </a:t>
            </a:r>
            <a:r>
              <a:rPr lang="en-US" altLang="ru-RU" sz="2400" dirty="0"/>
              <a:t>https://profras.ru/</a:t>
            </a:r>
            <a:r>
              <a:rPr lang="ru-RU" altLang="en-US" sz="2400" dirty="0"/>
              <a:t> </a:t>
            </a:r>
          </a:p>
          <a:p>
            <a:pPr algn="r"/>
            <a:r>
              <a:rPr lang="ru-RU" altLang="en-US" sz="2400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Соцсети:</a:t>
            </a:r>
          </a:p>
          <a:p>
            <a:pPr algn="r"/>
            <a:r>
              <a:rPr lang="ru-RU" altLang="en-US" sz="2400" dirty="0"/>
              <a:t>     </a:t>
            </a:r>
            <a:r>
              <a:rPr lang="en-US" altLang="ru-RU" sz="2400" dirty="0"/>
              <a:t>https://vk.com/profsouz_ran</a:t>
            </a:r>
          </a:p>
          <a:p>
            <a:pPr algn="r"/>
            <a:r>
              <a:rPr lang="ru-RU" altLang="en-US" sz="2400" dirty="0"/>
              <a:t>     </a:t>
            </a:r>
            <a:r>
              <a:rPr lang="en-US" altLang="ru-RU" sz="2400" dirty="0"/>
              <a:t>https://t.me/profRAS</a:t>
            </a:r>
          </a:p>
        </p:txBody>
      </p:sp>
      <p:sp>
        <p:nvSpPr>
          <p:cNvPr id="6" name="Title 5"/>
          <p:cNvSpPr>
            <a:spLocks noGrp="1"/>
          </p:cNvSpPr>
          <p:nvPr/>
        </p:nvSpPr>
        <p:spPr>
          <a:xfrm>
            <a:off x="7009130" y="1370330"/>
            <a:ext cx="4605020" cy="11245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  <a:scene3d>
              <a:camera prst="orthographicFront"/>
              <a:lightRig rig="threePt" dir="t"/>
            </a:scene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accent6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ru-RU" sz="44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j-lt"/>
                <a:cs typeface="+mj-lt"/>
                <a:sym typeface="+mn-ea"/>
              </a:rPr>
              <a:t>НА СВЯЗИ !</a:t>
            </a:r>
            <a: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j-lt"/>
                <a:cs typeface="+mj-lt"/>
              </a:rPr>
              <a:t/>
            </a:r>
            <a:br>
              <a:rPr lang="ru-RU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j-lt"/>
                <a:cs typeface="+mj-lt"/>
              </a:rPr>
            </a:br>
            <a:endParaRPr lang="ru-RU" sz="36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+mj-lt"/>
              <a:cs typeface="+mj-lt"/>
              <a:sym typeface="+mn-ea"/>
            </a:endParaRPr>
          </a:p>
        </p:txBody>
      </p:sp>
      <p:pic>
        <p:nvPicPr>
          <p:cNvPr id="4" name="Изображение 3" descr="2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145" y="4433570"/>
            <a:ext cx="2901950" cy="1597660"/>
          </a:xfrm>
          <a:prstGeom prst="rect">
            <a:avLst/>
          </a:prstGeom>
        </p:spPr>
      </p:pic>
      <p:pic>
        <p:nvPicPr>
          <p:cNvPr id="5" name="Изображение 4" descr="Питер 002"/>
          <p:cNvPicPr>
            <a:picLocks noChangeAspect="1"/>
          </p:cNvPicPr>
          <p:nvPr/>
        </p:nvPicPr>
        <p:blipFill>
          <a:blip r:embed="rId6" cstate="print">
            <a:lum bright="6000"/>
          </a:blip>
          <a:srcRect/>
          <a:stretch>
            <a:fillRect/>
          </a:stretch>
        </p:blipFill>
        <p:spPr>
          <a:xfrm>
            <a:off x="3601720" y="264160"/>
            <a:ext cx="3184525" cy="2859405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12" name="Picture Placeholder 27" descr="D:/Disk_1/Локальный диск/Научное сообщество 2024/NS 04 2024/Питер 24/Питер 011.tifПитер 011"/>
          <p:cNvPicPr>
            <a:picLocks noGrp="1"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391452" y="109276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</p:pic>
      <p:pic>
        <p:nvPicPr>
          <p:cNvPr id="17" name="Picture Placeholder 27" descr="D:/Disk_1/Локальный диск/Научное сообщество 2024/Новый сайт/101-1.tif101-1"/>
          <p:cNvPicPr>
            <a:picLocks noGrp="1" noChangeAspect="1"/>
          </p:cNvPicPr>
          <p:nvPr/>
        </p:nvPicPr>
        <p:blipFill>
          <a:blip r:embed="rId8" cstate="print"/>
          <a:srcRect l="12350" r="12350"/>
          <a:stretch>
            <a:fillRect/>
          </a:stretch>
        </p:blipFill>
        <p:spPr>
          <a:xfrm>
            <a:off x="1581442" y="318509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</p:pic>
      <p:pic>
        <p:nvPicPr>
          <p:cNvPr id="19" name="Picture Placeholder 27" descr="D:/Disk_1/Локальный диск/Научное сообщество 2024/Новый сайт/101-1.tif101-1"/>
          <p:cNvPicPr>
            <a:picLocks noGrp="1" noChangeAspect="1"/>
          </p:cNvPicPr>
          <p:nvPr/>
        </p:nvPicPr>
        <p:blipFill>
          <a:blip r:embed="rId8" cstate="print"/>
          <a:srcRect l="12350" r="12350"/>
          <a:stretch>
            <a:fillRect/>
          </a:stretch>
        </p:blipFill>
        <p:spPr>
          <a:xfrm>
            <a:off x="2779052" y="5240585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</p:pic>
      <p:pic>
        <p:nvPicPr>
          <p:cNvPr id="21" name="Picture Placeholder 27" descr="D:/Disk_1/Локальный диск/Научное сообщество 2024/Новый сайт/001-28.tif001-28"/>
          <p:cNvPicPr>
            <a:picLocks noGrp="1" noChangeAspect="1"/>
          </p:cNvPicPr>
          <p:nvPr/>
        </p:nvPicPr>
        <p:blipFill>
          <a:blip r:embed="rId9" cstate="print"/>
          <a:srcRect l="12104" r="12104"/>
          <a:stretch>
            <a:fillRect/>
          </a:stretch>
        </p:blipFill>
        <p:spPr>
          <a:xfrm>
            <a:off x="2779052" y="3867080"/>
            <a:ext cx="1465840" cy="1289394"/>
          </a:xfrm>
          <a:prstGeom prst="hexagon">
            <a:avLst>
              <a:gd name="adj" fmla="val 28349"/>
              <a:gd name="vf" fmla="val 115470"/>
            </a:avLst>
          </a:prstGeom>
          <a:ln w="12700">
            <a:noFill/>
          </a:ln>
        </p:spPr>
      </p:pic>
      <p:pic>
        <p:nvPicPr>
          <p:cNvPr id="23" name="Изображение 22" descr="LEIBL  ПРОФ4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DFDFD">
                  <a:alpha val="99608"/>
                </a:srgbClr>
              </a:clrFrom>
              <a:clrTo>
                <a:srgbClr val="FDFDFD">
                  <a:alpha val="99608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5" y="5673090"/>
            <a:ext cx="1662430" cy="9023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">
  <a:themeElements>
    <a:clrScheme name="Custom 9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803"/>
      </a:accent2>
      <a:accent3>
        <a:srgbClr val="DCD3CC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0">
      <a:majorFont>
        <a:latin typeface="Posterama Text Black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Microsoft YaHei" panose="020B0503020204020204" charset="-122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E0D8C9A-C895-482B-B501-694996FFDE4D}">
  <ds:schemaRefs/>
</ds:datastoreItem>
</file>

<file path=customXml/itemProps2.xml><?xml version="1.0" encoding="utf-8"?>
<ds:datastoreItem xmlns:ds="http://schemas.openxmlformats.org/officeDocument/2006/customXml" ds:itemID="{C511997D-2559-4D54-8469-327570B1872D}">
  <ds:schemaRefs/>
</ds:datastoreItem>
</file>

<file path=customXml/itemProps3.xml><?xml version="1.0" encoding="utf-8"?>
<ds:datastoreItem xmlns:ds="http://schemas.openxmlformats.org/officeDocument/2006/customXml" ds:itemID="{F4AD51DF-C727-4608-B606-5D6C957D4C4D}">
  <ds:schemaRefs>
    <ds:schemaRef ds:uri="http://purl.org/dc/elements/1.1/"/>
    <ds:schemaRef ds:uri="71af3243-3dd4-4a8d-8c0d-dd76da1f02a5"/>
    <ds:schemaRef ds:uri="230e9df3-be65-4c73-a93b-d1236ebd677e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16c05727-aa75-4e4a-9b5f-8a80a1165891"/>
    <ds:schemaRef ds:uri="http://schemas.microsoft.com/sharepoint/v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</Template>
  <TotalTime>0</TotalTime>
  <Words>410</Words>
  <Application>Microsoft Office PowerPoint</Application>
  <PresentationFormat>Произвольный</PresentationFormat>
  <Paragraphs>115</Paragraphs>
  <Slides>12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Custom</vt:lpstr>
      <vt:lpstr>Стратегия баланса:       как партнерство работает на результат</vt:lpstr>
      <vt:lpstr>Презентация PowerPoint</vt:lpstr>
      <vt:lpstr>Эволюция социального партнерства: вызовы и стратегические ориентиры  Актуальность через диалог, а не через конфликты  Авторитет = экспертиза в решении сложных рабочих вопросов  Успешность  в  переговорах по важным для коллективов вопросам — лучшая мотивация для вступления в Профсоюз  Устойчивые решения вместо временных побед  </vt:lpstr>
      <vt:lpstr>Инструменты: Активная работа с руководством институтов через первичные профорганизации Организация семинаров по актуальным для организаций вопросам  Участие в ключевых событиях жизни институтов – корпоративных и научных  Продвижение: Тиражирование успешного опыта первичек по кадровому закреплению и социальному партнерству  Публичность: Участие в совместных проектах с Минобрнауки  и другими органами власти для формирования образа созидательной, а не деструктивной силы </vt:lpstr>
      <vt:lpstr>Глубинные противоречия между сторонами: Фундаментальный конфликт целей: Государственный заказ на "результативность и отчетность" vs. задачи профсоюза по защите интересов сотрудников  Исторические стереотипы: Взаимное восприятие как "угрозы" и "эксплуататора"  Дисбаланс власти: Неравенство в административных, финансовых и информационных ресурсах.  Проблема легитимности: Низкая представительность профсоюза и нежелание работодателя видеть в нем реального партнера  Пути к диалогу. Со стороны работодателя - готовность к открытому информационному обмену, со стороны профсоюза - корректное использование информации и консультации с партнером. Вместе: Внедрение гибких инструментов взаимодействия (рабочие группы, многоуровневые встречи, системы предложений). </vt:lpstr>
      <vt:lpstr>Презентация PowerPoint</vt:lpstr>
      <vt:lpstr>Презентация PowerPoint</vt:lpstr>
      <vt:lpstr>Презентация PowerPoint</vt:lpstr>
      <vt:lpstr>Наши предложения: перспективные шаги</vt:lpstr>
      <vt:lpstr>       Конференция по охране труда и кадровой работе-2025           в Санкт-Петербурге </vt:lpstr>
      <vt:lpstr>Конференция по охране труда  и кадровой работе-2025  в Санкт-Петербурге      Выводы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48</cp:revision>
  <dcterms:created xsi:type="dcterms:W3CDTF">2023-09-14T06:03:00Z</dcterms:created>
  <dcterms:modified xsi:type="dcterms:W3CDTF">2025-10-05T13:47:12Z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  <property fmtid="{D5CDD505-2E9C-101B-9397-08002B2CF9AE}" pid="4" name="ICV">
    <vt:lpwstr>EE5D141C677B43648D7E187FD419EEAF_13</vt:lpwstr>
  </property>
  <property fmtid="{D5CDD505-2E9C-101B-9397-08002B2CF9AE}" pid="5" name="KSOProductBuildVer">
    <vt:lpwstr>1049-12.2.0.22549</vt:lpwstr>
  </property>
</Properties>
</file>