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media/image1.wmf" ContentType="image/x-wmf"/>
  <Override PartName="/ppt/media/image2.wmf" ContentType="image/x-wmf"/>
  <Override PartName="/ppt/media/image3.wmf" ContentType="image/x-wmf"/>
  <Override PartName="/ppt/media/image4.wmf" ContentType="image/x-wmf"/>
  <Override PartName="/ppt/media/image5.wmf" ContentType="image/x-wmf"/>
  <Override PartName="/ppt/media/image6.wmf" ContentType="image/x-wm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6240" cy="6716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6240" cy="6716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6240" cy="6716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fc6b8">
            <a:alpha val="63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6"/>
          <p:cNvSpPr/>
          <p:nvPr/>
        </p:nvSpPr>
        <p:spPr>
          <a:xfrm>
            <a:off x="0" y="6400800"/>
            <a:ext cx="12189960" cy="455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Rectangle 8"/>
          <p:cNvSpPr/>
          <p:nvPr/>
        </p:nvSpPr>
        <p:spPr>
          <a:xfrm>
            <a:off x="0" y="6334200"/>
            <a:ext cx="12189960" cy="63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Straight Connector 9"/>
          <p:cNvSpPr/>
          <p:nvPr/>
        </p:nvSpPr>
        <p:spPr>
          <a:xfrm>
            <a:off x="1193400" y="1737720"/>
            <a:ext cx="9966960" cy="360"/>
          </a:xfrm>
          <a:prstGeom prst="line">
            <a:avLst/>
          </a:prstGeom>
          <a:ln w="6350">
            <a:solidFill>
              <a:srgbClr val="80808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Rectangle 6"/>
          <p:cNvSpPr/>
          <p:nvPr/>
        </p:nvSpPr>
        <p:spPr>
          <a:xfrm>
            <a:off x="3240" y="6400800"/>
            <a:ext cx="12186720" cy="455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Rectangle 7"/>
          <p:cNvSpPr/>
          <p:nvPr/>
        </p:nvSpPr>
        <p:spPr>
          <a:xfrm>
            <a:off x="0" y="6334200"/>
            <a:ext cx="12186720" cy="61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Straight Connector 8"/>
          <p:cNvSpPr/>
          <p:nvPr/>
        </p:nvSpPr>
        <p:spPr>
          <a:xfrm>
            <a:off x="1207440" y="4343400"/>
            <a:ext cx="9875520" cy="360"/>
          </a:xfrm>
          <a:prstGeom prst="line">
            <a:avLst/>
          </a:prstGeom>
          <a:ln w="6350">
            <a:solidFill>
              <a:srgbClr val="80808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fc6b8">
            <a:alpha val="63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6"/>
          <p:cNvSpPr/>
          <p:nvPr/>
        </p:nvSpPr>
        <p:spPr>
          <a:xfrm>
            <a:off x="0" y="6400800"/>
            <a:ext cx="12189960" cy="455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" name="Rectangle 8"/>
          <p:cNvSpPr/>
          <p:nvPr/>
        </p:nvSpPr>
        <p:spPr>
          <a:xfrm>
            <a:off x="0" y="6334200"/>
            <a:ext cx="12189960" cy="63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Straight Connector 9"/>
          <p:cNvSpPr/>
          <p:nvPr/>
        </p:nvSpPr>
        <p:spPr>
          <a:xfrm>
            <a:off x="1193400" y="1737720"/>
            <a:ext cx="9966960" cy="360"/>
          </a:xfrm>
          <a:prstGeom prst="line">
            <a:avLst/>
          </a:prstGeom>
          <a:ln w="6350">
            <a:solidFill>
              <a:srgbClr val="80808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Rectangle 4"/>
          <p:cNvSpPr/>
          <p:nvPr/>
        </p:nvSpPr>
        <p:spPr>
          <a:xfrm>
            <a:off x="3240" y="6400800"/>
            <a:ext cx="12186720" cy="455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Rectangle 5"/>
          <p:cNvSpPr/>
          <p:nvPr/>
        </p:nvSpPr>
        <p:spPr>
          <a:xfrm>
            <a:off x="0" y="6334200"/>
            <a:ext cx="12186720" cy="61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fc6b8">
            <a:alpha val="63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6"/>
          <p:cNvSpPr/>
          <p:nvPr/>
        </p:nvSpPr>
        <p:spPr>
          <a:xfrm>
            <a:off x="0" y="6400800"/>
            <a:ext cx="12189960" cy="455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Rectangle 8"/>
          <p:cNvSpPr/>
          <p:nvPr/>
        </p:nvSpPr>
        <p:spPr>
          <a:xfrm>
            <a:off x="0" y="6334200"/>
            <a:ext cx="12189960" cy="63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9" name="Straight Connector 9"/>
          <p:cNvSpPr/>
          <p:nvPr/>
        </p:nvSpPr>
        <p:spPr>
          <a:xfrm>
            <a:off x="1193400" y="1737720"/>
            <a:ext cx="9966960" cy="360"/>
          </a:xfrm>
          <a:prstGeom prst="line">
            <a:avLst/>
          </a:prstGeom>
          <a:ln w="6350">
            <a:solidFill>
              <a:srgbClr val="80808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6240" cy="1448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wmf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1"/>
          <p:cNvSpPr/>
          <p:nvPr/>
        </p:nvSpPr>
        <p:spPr>
          <a:xfrm>
            <a:off x="1097280" y="758880"/>
            <a:ext cx="10056240" cy="356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85000"/>
              </a:lnSpc>
            </a:pPr>
            <a:r>
              <a:rPr b="0" lang="ru-RU" sz="6000" spc="-52" strike="noStrike">
                <a:solidFill>
                  <a:srgbClr val="262626"/>
                </a:solidFill>
                <a:latin typeface="Calibri"/>
                <a:ea typeface="Calibri"/>
              </a:rPr>
              <a:t>Первичная профсоюзная организация - новые вызовы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129" name="Подзаголовок 2"/>
          <p:cNvSpPr/>
          <p:nvPr/>
        </p:nvSpPr>
        <p:spPr>
          <a:xfrm>
            <a:off x="1100160" y="4455720"/>
            <a:ext cx="10056240" cy="114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ru-RU" sz="2400" spc="185" strike="noStrike" cap="all">
                <a:solidFill>
                  <a:srgbClr val="637052"/>
                </a:solidFill>
                <a:latin typeface="Calibri Light"/>
                <a:ea typeface="DejaVu Sans"/>
              </a:rPr>
              <a:t>Кузнецова И.Е.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ru-RU" sz="2400" spc="185" strike="noStrike" cap="all">
                <a:solidFill>
                  <a:srgbClr val="637052"/>
                </a:solidFill>
                <a:latin typeface="Calibri Light"/>
                <a:ea typeface="DejaVu Sans"/>
              </a:rPr>
              <a:t>Санкт-Петербург, ИЛИ РАН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" descr=""/>
          <p:cNvPicPr/>
          <p:nvPr/>
        </p:nvPicPr>
        <p:blipFill>
          <a:blip r:embed="rId1"/>
          <a:stretch/>
        </p:blipFill>
        <p:spPr>
          <a:xfrm>
            <a:off x="1316880" y="1260000"/>
            <a:ext cx="10293120" cy="25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1092240" y="1114560"/>
            <a:ext cx="10067400" cy="356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1"/>
          <a:stretch/>
        </p:blipFill>
        <p:spPr>
          <a:xfrm>
            <a:off x="1260000" y="1260000"/>
            <a:ext cx="9359640" cy="41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" descr=""/>
          <p:cNvPicPr/>
          <p:nvPr/>
        </p:nvPicPr>
        <p:blipFill>
          <a:blip r:embed="rId1"/>
          <a:stretch/>
        </p:blipFill>
        <p:spPr>
          <a:xfrm>
            <a:off x="1011960" y="1295280"/>
            <a:ext cx="8348040" cy="3924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903600" y="1210680"/>
            <a:ext cx="8816400" cy="375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" descr=""/>
          <p:cNvPicPr/>
          <p:nvPr/>
        </p:nvPicPr>
        <p:blipFill>
          <a:blip r:embed="rId1"/>
          <a:stretch/>
        </p:blipFill>
        <p:spPr>
          <a:xfrm>
            <a:off x="658800" y="1260000"/>
            <a:ext cx="10225080" cy="4097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Заголовок 1"/>
          <p:cNvSpPr/>
          <p:nvPr/>
        </p:nvSpPr>
        <p:spPr>
          <a:xfrm>
            <a:off x="1097280" y="1801440"/>
            <a:ext cx="10056240" cy="230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85000"/>
              </a:lnSpc>
            </a:pPr>
            <a:r>
              <a:rPr b="0" i="1" lang="ru-RU" sz="4800" spc="-52" strike="noStrike">
                <a:solidFill>
                  <a:srgbClr val="404040"/>
                </a:solidFill>
                <a:latin typeface="Calibri"/>
                <a:ea typeface="DejaVu Sans"/>
              </a:rPr>
              <a:t>Спасибо за внимание!</a:t>
            </a:r>
            <a:endParaRPr b="0" lang="ru-RU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352</TotalTime>
  <Application>LibreOffice/7.1.4.2$Windows_X86_64 LibreOffice_project/a529a4fab45b75fefc5b6226684193eb000654f6</Application>
  <AppVersion>15.0000</AppVersion>
  <Words>249</Words>
  <Paragraphs>11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2019-01-26T09:32:29Z</dcterms:created>
  <dc:creator>рец.</dc:creator>
  <dc:description/>
  <dc:language>ru-RU</dc:language>
  <cp:lastModifiedBy/>
  <dcterms:modified xsi:type="dcterms:W3CDTF">2025-09-24T18:50:32Z</dcterms:modified>
  <cp:revision>30</cp:revision>
  <dc:subject/>
  <dc:title>Ею и ей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7</vt:i4>
  </property>
</Properties>
</file>