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1" r:id="rId2"/>
    <p:sldId id="597" r:id="rId3"/>
    <p:sldId id="599" r:id="rId4"/>
    <p:sldId id="598" r:id="rId5"/>
    <p:sldId id="607" r:id="rId6"/>
    <p:sldId id="608" r:id="rId7"/>
    <p:sldId id="609" r:id="rId8"/>
    <p:sldId id="611" r:id="rId9"/>
    <p:sldId id="616" r:id="rId10"/>
    <p:sldId id="601" r:id="rId11"/>
    <p:sldId id="600" r:id="rId12"/>
    <p:sldId id="612" r:id="rId13"/>
    <p:sldId id="613" r:id="rId14"/>
    <p:sldId id="614" r:id="rId15"/>
    <p:sldId id="604" r:id="rId16"/>
    <p:sldId id="615" r:id="rId17"/>
    <p:sldId id="55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6" autoAdjust="0"/>
    <p:restoredTop sz="97174" autoAdjust="0"/>
  </p:normalViewPr>
  <p:slideViewPr>
    <p:cSldViewPr>
      <p:cViewPr varScale="1">
        <p:scale>
          <a:sx n="113" d="100"/>
          <a:sy n="113" d="100"/>
        </p:scale>
        <p:origin x="-17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3C36CC-ABE2-4C71-8547-27C3E38B1251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CFCBA-61AF-4DD2-AC9E-23AE8FC182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D6315-6048-462B-A1FB-A79B9B9BC130}" type="datetimeFigureOut">
              <a:rPr lang="ru-RU" smtClean="0"/>
              <a:pPr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00808"/>
            <a:ext cx="8286808" cy="4371398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>Мероприятия в Нижегородской региональной организации Профсоюза Работников РАН в год 80-летия Победы, Книга памяти ИПФ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011502-04F4-4FED-9733-1FCDE76A00E3}"/>
              </a:ext>
            </a:extLst>
          </p:cNvPr>
          <p:cNvSpPr txBox="1"/>
          <p:nvPr/>
        </p:nvSpPr>
        <p:spPr>
          <a:xfrm>
            <a:off x="539552" y="5589240"/>
            <a:ext cx="817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 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95936" y="5661248"/>
            <a:ext cx="1008112" cy="69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4CDAAF-595D-6083-4B72-8FDB0F9164F8}"/>
              </a:ext>
            </a:extLst>
          </p:cNvPr>
          <p:cNvSpPr txBox="1"/>
          <p:nvPr/>
        </p:nvSpPr>
        <p:spPr>
          <a:xfrm>
            <a:off x="323528" y="5500702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" name="Рисунок 9" descr="Алексей Беспрозванных вручил первую медаль к 80-летию Победы ветерану Нине Демеш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16632"/>
            <a:ext cx="17049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288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Евгений\Desktop\ПРиказ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61786"/>
            <a:ext cx="5184576" cy="660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" name="Рисунок 2" descr="C:\Users\Евгений\Desktop\Приказ-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849694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C:\Users\Евгений\Desktop\Приказ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3" y="476672"/>
            <a:ext cx="8928993" cy="6017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Книга памяти участников ВОВ</a:t>
            </a:r>
            <a:endParaRPr lang="ru-RU" dirty="0"/>
          </a:p>
        </p:txBody>
      </p:sp>
      <p:pic>
        <p:nvPicPr>
          <p:cNvPr id="3" name="Рисунок 2" descr="C:\Users\Евгений\Downloads\ВЕТЕРАНЫ браво-животовский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7505151" cy="445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</a:t>
            </a:r>
            <a:r>
              <a:rPr lang="ru-RU" dirty="0" err="1" smtClean="0"/>
              <a:t>труженников</a:t>
            </a:r>
            <a:r>
              <a:rPr lang="ru-RU" dirty="0" smtClean="0"/>
              <a:t> тыла</a:t>
            </a:r>
            <a:endParaRPr lang="ru-RU" dirty="0"/>
          </a:p>
        </p:txBody>
      </p:sp>
      <p:pic>
        <p:nvPicPr>
          <p:cNvPr id="3" name="Рисунок 2" descr="C:\Users\Евгений\Downloads\ВЕТЕРАНЫ грехов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8122177" cy="45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Чествование юбиляра ВОВ</a:t>
            </a:r>
            <a:endParaRPr lang="ru-RU" dirty="0"/>
          </a:p>
        </p:txBody>
      </p:sp>
      <p:pic>
        <p:nvPicPr>
          <p:cNvPr id="3" name="Рисунок 2" descr="H:\фото В.Н.Тюкин\DSC067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902" y="1653186"/>
            <a:ext cx="7866196" cy="355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0"/>
            <a:ext cx="3528392" cy="278092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PT Sans"/>
                <a:ea typeface="PT Sans"/>
                <a:cs typeface="PT Sans"/>
                <a:sym typeface="PT Sans"/>
              </a:rPr>
              <a:t>Ветераны Великой Отечественной войны – фронтовики</a:t>
            </a:r>
            <a:br>
              <a:rPr lang="ru-RU" sz="2000" dirty="0" smtClean="0">
                <a:latin typeface="PT Sans"/>
                <a:ea typeface="PT Sans"/>
                <a:cs typeface="PT Sans"/>
                <a:sym typeface="PT Sans"/>
              </a:rPr>
            </a:br>
            <a:r>
              <a:rPr lang="ru-RU" sz="2000" dirty="0" smtClean="0">
                <a:latin typeface="PT Sans"/>
                <a:ea typeface="PT Sans"/>
                <a:cs typeface="PT Sans"/>
                <a:sym typeface="PT Sans"/>
              </a:rPr>
              <a:t>Института прикладной физики</a:t>
            </a:r>
            <a:br>
              <a:rPr lang="ru-RU" sz="2000" dirty="0" smtClean="0">
                <a:latin typeface="PT Sans"/>
                <a:ea typeface="PT Sans"/>
                <a:cs typeface="PT Sans"/>
                <a:sym typeface="PT Sans"/>
              </a:rPr>
            </a:br>
            <a:r>
              <a:rPr lang="ru-RU" sz="2000" b="1" dirty="0" smtClean="0">
                <a:latin typeface="PT Sans"/>
                <a:ea typeface="PT Sans"/>
                <a:cs typeface="PT Sans"/>
                <a:sym typeface="PT Sans"/>
              </a:rPr>
              <a:t>Владимир Николаевич </a:t>
            </a:r>
            <a:r>
              <a:rPr lang="ru-RU" sz="2000" b="1" dirty="0" err="1" smtClean="0">
                <a:latin typeface="PT Sans"/>
                <a:ea typeface="PT Sans"/>
                <a:cs typeface="PT Sans"/>
                <a:sym typeface="PT Sans"/>
              </a:rPr>
              <a:t>Тюкин</a:t>
            </a:r>
            <a:r>
              <a:rPr lang="ru-RU" sz="2000" b="1" dirty="0" smtClean="0">
                <a:latin typeface="PT Sans"/>
                <a:ea typeface="PT Sans"/>
                <a:cs typeface="PT Sans"/>
                <a:sym typeface="PT Sans"/>
              </a:rPr>
              <a:t/>
            </a:r>
            <a:br>
              <a:rPr lang="ru-RU" sz="2000" b="1" dirty="0" smtClean="0">
                <a:latin typeface="PT Sans"/>
                <a:ea typeface="PT Sans"/>
                <a:cs typeface="PT Sans"/>
                <a:sym typeface="PT Sans"/>
              </a:rPr>
            </a:br>
            <a:r>
              <a:rPr lang="ru-RU" sz="2000" b="1" dirty="0" smtClean="0">
                <a:latin typeface="PT Sans"/>
                <a:ea typeface="PT Sans"/>
                <a:cs typeface="PT Sans"/>
                <a:sym typeface="PT Sans"/>
              </a:rPr>
              <a:t>(1925 – 2000)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99CB4B-BA23-40E3-FBD4-0C0F2EBC44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54" y="0"/>
            <a:ext cx="2637473" cy="36476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926F683-C0BE-835B-BD8B-F5E5EB8DA4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"/>
            <a:ext cx="2647603" cy="36618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504" y="4005064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Родился 25 апреля 1925 года в деревне </a:t>
            </a:r>
            <a:r>
              <a:rPr lang="ru-RU" sz="1400" dirty="0" err="1" smtClean="0"/>
              <a:t>Козловка</a:t>
            </a:r>
            <a:r>
              <a:rPr lang="ru-RU" sz="1400" dirty="0" smtClean="0"/>
              <a:t> </a:t>
            </a:r>
            <a:r>
              <a:rPr lang="ru-RU" sz="1400" dirty="0" err="1" smtClean="0"/>
              <a:t>Перевозского</a:t>
            </a:r>
            <a:r>
              <a:rPr lang="ru-RU" sz="1400" dirty="0" smtClean="0"/>
              <a:t> района, </a:t>
            </a:r>
            <a:r>
              <a:rPr lang="ru-RU" sz="1400" dirty="0" err="1" smtClean="0"/>
              <a:t>Нижегород.губ</a:t>
            </a:r>
            <a:r>
              <a:rPr lang="ru-RU" sz="1400" dirty="0" smtClean="0"/>
              <a:t>. </a:t>
            </a:r>
          </a:p>
          <a:p>
            <a:r>
              <a:rPr lang="ru-RU" sz="1400" dirty="0" smtClean="0"/>
              <a:t>В 16 лет поступил в Астраханское речное училище, с 1942 года на фронте. </a:t>
            </a:r>
          </a:p>
          <a:p>
            <a:r>
              <a:rPr lang="ru-RU" sz="1400" dirty="0" smtClean="0"/>
              <a:t>Сержант, командир миномётного расчёта. Орловско-Курская дуга. </a:t>
            </a:r>
          </a:p>
          <a:p>
            <a:r>
              <a:rPr lang="ru-RU" sz="1400" dirty="0" smtClean="0"/>
              <a:t>Был ранен дважды. Демобилизован после тяжёлого ранения в живот 11 мая 1944 года. </a:t>
            </a:r>
          </a:p>
          <a:p>
            <a:r>
              <a:rPr lang="ru-RU" sz="1400" dirty="0" smtClean="0"/>
              <a:t>Награжден Орденом Отечественной Войны I степени и Орденом Славы III степени. </a:t>
            </a:r>
          </a:p>
          <a:p>
            <a:r>
              <a:rPr lang="ru-RU" sz="1400" dirty="0" smtClean="0"/>
              <a:t>Окончил ГРТ, ГПИ. </a:t>
            </a:r>
          </a:p>
          <a:p>
            <a:r>
              <a:rPr lang="ru-RU" sz="1400" dirty="0" smtClean="0"/>
              <a:t>С 1948 по 2000 гг. работал в ГГУ, ГИФТИ, НИРФИ, ИПФ АН СССР, ИПФ РАН </a:t>
            </a:r>
          </a:p>
          <a:p>
            <a:r>
              <a:rPr lang="ru-RU" sz="1400" dirty="0" smtClean="0"/>
              <a:t>Лаборант, техник, инженер, </a:t>
            </a:r>
            <a:r>
              <a:rPr lang="ru-RU" sz="1400" dirty="0" err="1" smtClean="0"/>
              <a:t>нач.сектора</a:t>
            </a:r>
            <a:r>
              <a:rPr lang="ru-RU" sz="1400" dirty="0" smtClean="0"/>
              <a:t> и лаборатории, зав.отделом. </a:t>
            </a:r>
          </a:p>
          <a:p>
            <a:r>
              <a:rPr lang="ru-RU" sz="1400" dirty="0" smtClean="0"/>
              <a:t>С основания ИПФ работал зав. отделом 540 (ныне — 180), с 1986 г. — СНС. </a:t>
            </a:r>
          </a:p>
          <a:p>
            <a:r>
              <a:rPr lang="ru-RU" sz="1400" dirty="0" smtClean="0"/>
              <a:t>Разработал: вакуумные и твердотельные МШУ СВЧ и КВЧ, ИК диапазонов, аппаратура для радиоастрономии, атмосферных и космических исследований, радиолокации. Медали ВДНХ. </a:t>
            </a:r>
          </a:p>
          <a:p>
            <a:r>
              <a:rPr lang="ru-RU" sz="1400" dirty="0" smtClean="0"/>
              <a:t>Был организатором Профсоюза в ИПФ АН СССР и первым председателем профкома. </a:t>
            </a:r>
            <a:endParaRPr lang="ru-RU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Выставка военного плаката периода 1941-1945 </a:t>
            </a:r>
            <a:r>
              <a:rPr lang="ru-RU" dirty="0" err="1" smtClean="0"/>
              <a:t>гг</a:t>
            </a:r>
            <a:endParaRPr lang="ru-RU" dirty="0"/>
          </a:p>
        </p:txBody>
      </p:sp>
      <p:pic>
        <p:nvPicPr>
          <p:cNvPr id="4" name="Рисунок 3" descr="C:\Users\Евгений\Downloads\IMG_20250917_1748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84784"/>
            <a:ext cx="403771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Награждение памятной медалью</a:t>
            </a:r>
            <a:br>
              <a:rPr lang="ru-RU" sz="4000" dirty="0" smtClean="0"/>
            </a:br>
            <a:r>
              <a:rPr lang="ru-RU" sz="4000" dirty="0" err="1" smtClean="0"/>
              <a:t>труженников</a:t>
            </a:r>
            <a:r>
              <a:rPr lang="ru-RU" sz="4000" dirty="0" smtClean="0"/>
              <a:t> тыла</a:t>
            </a:r>
            <a:endParaRPr lang="ru-RU" sz="4000" dirty="0"/>
          </a:p>
        </p:txBody>
      </p:sp>
      <p:pic>
        <p:nvPicPr>
          <p:cNvPr id="47106" name="Picture 2" descr="C:\Users\Евгений\Desktop\Сайт-ППО\Ветераны_IMG_175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74321"/>
            <a:ext cx="6192688" cy="48562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Награждение медалью «Дети войны»</a:t>
            </a:r>
            <a:endParaRPr lang="ru-RU" sz="3600" dirty="0"/>
          </a:p>
        </p:txBody>
      </p:sp>
      <p:pic>
        <p:nvPicPr>
          <p:cNvPr id="1026" name="Picture 2" descr="C:\Users\Евгений\Desktop\ИПФ РАН - Награждение ветерана института_files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214404" cy="5083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Закладка аллеи памяти</a:t>
            </a:r>
            <a:endParaRPr lang="ru-RU" dirty="0"/>
          </a:p>
        </p:txBody>
      </p:sp>
      <p:pic>
        <p:nvPicPr>
          <p:cNvPr id="3" name="Рисунок 2" descr="C:\Users\Евгений\Desktop\Аллея_news7_files\2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450560"/>
            <a:ext cx="5940425" cy="3956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Представителями 7 регионов РФ</a:t>
            </a:r>
            <a:endParaRPr lang="ru-RU" dirty="0"/>
          </a:p>
        </p:txBody>
      </p:sp>
      <p:pic>
        <p:nvPicPr>
          <p:cNvPr id="1026" name="Picture 2" descr="C:\Users\Евгений\Desktop\news7_files\7.jpg"/>
          <p:cNvPicPr>
            <a:picLocks noChangeAspect="1" noChangeArrowheads="1"/>
          </p:cNvPicPr>
          <p:nvPr/>
        </p:nvPicPr>
        <p:blipFill>
          <a:blip r:embed="rId2" cstate="print"/>
          <a:srcRect r="598" b="28690"/>
          <a:stretch>
            <a:fillRect/>
          </a:stretch>
        </p:blipFill>
        <p:spPr bwMode="auto">
          <a:xfrm>
            <a:off x="1259632" y="1268760"/>
            <a:ext cx="66247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Помощь участникам</a:t>
            </a:r>
            <a:r>
              <a:rPr lang="en-US" dirty="0" smtClean="0"/>
              <a:t> </a:t>
            </a:r>
            <a:r>
              <a:rPr lang="ru-RU" dirty="0" smtClean="0"/>
              <a:t>СВО</a:t>
            </a:r>
            <a:endParaRPr lang="ru-RU" dirty="0"/>
          </a:p>
        </p:txBody>
      </p:sp>
      <p:pic>
        <p:nvPicPr>
          <p:cNvPr id="3" name="Рисунок 2" descr="C:\Users\Евгений\Downloads\IMG_20250916_1743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556792"/>
            <a:ext cx="5148943" cy="514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детского рисунка</a:t>
            </a:r>
            <a:endParaRPr lang="ru-RU" dirty="0"/>
          </a:p>
        </p:txBody>
      </p:sp>
      <p:pic>
        <p:nvPicPr>
          <p:cNvPr id="49154" name="Picture 2" descr="C:\Users\Евгений\Desktop\День Победы\Самолет_news5_files\3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268760"/>
            <a:ext cx="3052971" cy="2088232"/>
          </a:xfrm>
          <a:prstGeom prst="rect">
            <a:avLst/>
          </a:prstGeom>
          <a:noFill/>
        </p:spPr>
      </p:pic>
      <p:pic>
        <p:nvPicPr>
          <p:cNvPr id="49155" name="Picture 3" descr="C:\Users\Евгений\Desktop\День Победы\Самолет_news5_files\18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250611"/>
            <a:ext cx="3240360" cy="2274733"/>
          </a:xfrm>
          <a:prstGeom prst="rect">
            <a:avLst/>
          </a:prstGeom>
          <a:noFill/>
        </p:spPr>
      </p:pic>
      <p:pic>
        <p:nvPicPr>
          <p:cNvPr id="47" name="Рисунок 46" descr="C:\Users\Евгений\Desktop\День Победы\Самолет_news5_files\4_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276872"/>
            <a:ext cx="2479283" cy="35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Участники </a:t>
            </a:r>
            <a:r>
              <a:rPr lang="ru-RU" sz="3600" dirty="0" err="1" smtClean="0"/>
              <a:t>полумарафона</a:t>
            </a:r>
            <a:r>
              <a:rPr lang="ru-RU" sz="3600" dirty="0" smtClean="0"/>
              <a:t> «Беги, Герой!»</a:t>
            </a:r>
            <a:endParaRPr lang="ru-RU" sz="3600" dirty="0"/>
          </a:p>
        </p:txBody>
      </p:sp>
      <p:pic>
        <p:nvPicPr>
          <p:cNvPr id="4" name="Picture 2" descr="C:\Users\Евгений\Desktop\Сайт-ППО\Беги герой-2025 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139232" cy="4578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582726"/>
          </a:xfrm>
        </p:spPr>
        <p:txBody>
          <a:bodyPr>
            <a:noAutofit/>
          </a:bodyPr>
          <a:lstStyle/>
          <a:p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СПАСИБО ЗА ВНИМАНИЕ </a:t>
            </a:r>
            <a:r>
              <a:rPr lang="ru-RU" sz="3600" dirty="0" smtClean="0">
                <a:solidFill>
                  <a:srgbClr val="C00000"/>
                </a:solidFill>
              </a:rPr>
              <a:t>!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ЖДУ  </a:t>
            </a:r>
            <a:r>
              <a:rPr lang="ru-RU" sz="3600" dirty="0" smtClean="0"/>
              <a:t>ВАШИ </a:t>
            </a:r>
            <a:r>
              <a:rPr lang="ru-RU" sz="3600" dirty="0" smtClean="0"/>
              <a:t>ВОПРОСЫ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76EB3B-3128-4FD1-7168-6C39824322B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571876"/>
            <a:ext cx="6264696" cy="3286124"/>
          </a:xfrm>
          <a:prstGeom prst="rect">
            <a:avLst/>
          </a:prstGeom>
        </p:spPr>
      </p:pic>
      <p:pic>
        <p:nvPicPr>
          <p:cNvPr id="5" name="Рисунок 4" descr="C:\Users\Вячеслав\Desktop\Gxwsftpl_W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00438"/>
            <a:ext cx="5399104" cy="296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11320</TotalTime>
  <Words>216</Words>
  <Application>Microsoft Office PowerPoint</Application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Мероприятия в Нижегородской региональной организации Профсоюза Работников РАН в год 80-летия Победы, Книга памяти ИПФ </vt:lpstr>
      <vt:lpstr> </vt:lpstr>
      <vt:lpstr>Слайд 3</vt:lpstr>
      <vt:lpstr>Слайд 4</vt:lpstr>
      <vt:lpstr>Книга памяти участников ВОВ</vt:lpstr>
      <vt:lpstr>И труженников тыла</vt:lpstr>
      <vt:lpstr>Чествование юбиляра ВОВ</vt:lpstr>
      <vt:lpstr>Ветераны Великой Отечественной войны – фронтовики Института прикладной физики Владимир Николаевич Тюкин (1925 – 2000)</vt:lpstr>
      <vt:lpstr>Выставка военного плаката периода 1941-1945 гг</vt:lpstr>
      <vt:lpstr>Награждение памятной медалью труженников тыла</vt:lpstr>
      <vt:lpstr>Награждение медалью «Дети войны»</vt:lpstr>
      <vt:lpstr>Закладка аллеи памяти</vt:lpstr>
      <vt:lpstr>Представителями 7 регионов РФ</vt:lpstr>
      <vt:lpstr>Помощь участникам СВО</vt:lpstr>
      <vt:lpstr>Конкурс детского рисунка</vt:lpstr>
      <vt:lpstr>Участники полумарафона «Беги, Герой!»</vt:lpstr>
      <vt:lpstr>  СПАСИБО ЗА ВНИМАНИЕ !   ЖДУ  ВАШИ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методы анализа</dc:title>
  <dc:creator>Хозяин</dc:creator>
  <cp:lastModifiedBy>Евгений</cp:lastModifiedBy>
  <cp:revision>909</cp:revision>
  <dcterms:created xsi:type="dcterms:W3CDTF">2014-12-14T18:57:54Z</dcterms:created>
  <dcterms:modified xsi:type="dcterms:W3CDTF">2025-09-22T06:34:20Z</dcterms:modified>
</cp:coreProperties>
</file>